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3.xml" ContentType="application/vnd.openxmlformats-officedocument.theme+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703" r:id="rId1"/>
    <p:sldMasterId id="2147483704" r:id="rId2"/>
    <p:sldMasterId id="2147483705" r:id="rId3"/>
    <p:sldMasterId id="2147483706" r:id="rId4"/>
  </p:sldMasterIdLst>
  <p:notesMasterIdLst>
    <p:notesMasterId r:id="rId30"/>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81" r:id="rId28"/>
    <p:sldId id="283" r:id="rId29"/>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275"/>
    <p:restoredTop sz="94681"/>
  </p:normalViewPr>
  <p:slideViewPr>
    <p:cSldViewPr snapToGrid="0">
      <p:cViewPr varScale="1">
        <p:scale>
          <a:sx n="130" d="100"/>
          <a:sy n="130" d="100"/>
        </p:scale>
        <p:origin x="200" y="576"/>
      </p:cViewPr>
      <p:guideLst>
        <p:guide orient="horz" pos="1620"/>
        <p:guide pos="2880"/>
      </p:guideLst>
    </p:cSldViewPr>
  </p:slideViewPr>
  <p:notesTextViewPr>
    <p:cViewPr>
      <p:scale>
        <a:sx n="1" d="1"/>
        <a:sy n="1" d="1"/>
      </p:scale>
      <p:origin x="0" y="-44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slideMaster" Target="slideMasters/slideMaster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notesMaster" Target="notesMasters/notesMaster1.xml"/><Relationship Id="rId8" Type="http://schemas.openxmlformats.org/officeDocument/2006/relationships/slide" Target="slides/slide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 name="Google Shape;4;n"/>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800" b="0" i="0" u="none" strike="noStrike" cap="none"/>
            </a:lvl1pPr>
            <a:lvl2pPr marL="914400" marR="0" lvl="1" indent="-228600" algn="l" rtl="0">
              <a:spcBef>
                <a:spcPts val="0"/>
              </a:spcBef>
              <a:spcAft>
                <a:spcPts val="0"/>
              </a:spcAft>
              <a:buSzPts val="1400"/>
              <a:buNone/>
              <a:defRPr sz="1800" b="0" i="0" u="none" strike="noStrike" cap="none"/>
            </a:lvl2pPr>
            <a:lvl3pPr marL="1371600" marR="0" lvl="2" indent="-228600" algn="l" rtl="0">
              <a:spcBef>
                <a:spcPts val="0"/>
              </a:spcBef>
              <a:spcAft>
                <a:spcPts val="0"/>
              </a:spcAft>
              <a:buSzPts val="1400"/>
              <a:buNone/>
              <a:defRPr sz="1800" b="0" i="0" u="none" strike="noStrike" cap="none"/>
            </a:lvl3pPr>
            <a:lvl4pPr marL="1828800" marR="0" lvl="3" indent="-228600" algn="l" rtl="0">
              <a:spcBef>
                <a:spcPts val="0"/>
              </a:spcBef>
              <a:spcAft>
                <a:spcPts val="0"/>
              </a:spcAft>
              <a:buSzPts val="1400"/>
              <a:buNone/>
              <a:defRPr sz="1800" b="0" i="0" u="none" strike="noStrike" cap="none"/>
            </a:lvl4pPr>
            <a:lvl5pPr marL="2286000" marR="0" lvl="4" indent="-228600" algn="l" rtl="0">
              <a:spcBef>
                <a:spcPts val="0"/>
              </a:spcBef>
              <a:spcAft>
                <a:spcPts val="0"/>
              </a:spcAft>
              <a:buSzPts val="1400"/>
              <a:buNone/>
              <a:defRPr sz="1800" b="0" i="0" u="none" strike="noStrike" cap="none"/>
            </a:lvl5pPr>
            <a:lvl6pPr marL="2743200" marR="0" lvl="5" indent="-228600" algn="l" rtl="0">
              <a:spcBef>
                <a:spcPts val="0"/>
              </a:spcBef>
              <a:spcAft>
                <a:spcPts val="0"/>
              </a:spcAft>
              <a:buSzPts val="1400"/>
              <a:buNone/>
              <a:defRPr sz="1800" b="0" i="0" u="none" strike="noStrike" cap="none"/>
            </a:lvl6pPr>
            <a:lvl7pPr marL="3200400" marR="0" lvl="6" indent="-228600" algn="l" rtl="0">
              <a:spcBef>
                <a:spcPts val="0"/>
              </a:spcBef>
              <a:spcAft>
                <a:spcPts val="0"/>
              </a:spcAft>
              <a:buSzPts val="1400"/>
              <a:buNone/>
              <a:defRPr sz="1800" b="0" i="0" u="none" strike="noStrike" cap="none"/>
            </a:lvl7pPr>
            <a:lvl8pPr marL="3657600" marR="0" lvl="7" indent="-228600" algn="l" rtl="0">
              <a:spcBef>
                <a:spcPts val="0"/>
              </a:spcBef>
              <a:spcAft>
                <a:spcPts val="0"/>
              </a:spcAft>
              <a:buSzPts val="1400"/>
              <a:buNone/>
              <a:defRPr sz="1800" b="0" i="0" u="none" strike="noStrike" cap="none"/>
            </a:lvl8pPr>
            <a:lvl9pPr marL="4114800" marR="0" lvl="8" indent="-228600" algn="l" rtl="0">
              <a:spcBef>
                <a:spcPts val="0"/>
              </a:spcBef>
              <a:spcAft>
                <a:spcPts val="0"/>
              </a:spcAft>
              <a:buSzPts val="1400"/>
              <a:buNone/>
              <a:defRPr sz="1800" b="0" i="0" u="none" strike="noStrike" cap="none"/>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7"/>
        <p:cNvGrpSpPr/>
        <p:nvPr/>
      </p:nvGrpSpPr>
      <p:grpSpPr>
        <a:xfrm>
          <a:off x="0" y="0"/>
          <a:ext cx="0" cy="0"/>
          <a:chOff x="0" y="0"/>
          <a:chExt cx="0" cy="0"/>
        </a:xfrm>
      </p:grpSpPr>
      <p:sp>
        <p:nvSpPr>
          <p:cNvPr id="688" name="Google Shape;688;g4e30bd13dd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9" name="Google Shape;689;g4e30bd13dd_2_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6"/>
        <p:cNvGrpSpPr/>
        <p:nvPr/>
      </p:nvGrpSpPr>
      <p:grpSpPr>
        <a:xfrm>
          <a:off x="0" y="0"/>
          <a:ext cx="0" cy="0"/>
          <a:chOff x="0" y="0"/>
          <a:chExt cx="0" cy="0"/>
        </a:xfrm>
      </p:grpSpPr>
      <p:sp>
        <p:nvSpPr>
          <p:cNvPr id="827" name="Google Shape;827;g4fdfbb9ea9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8" name="Google Shape;828;g4fdfbb9ea9_0_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8"/>
        <p:cNvGrpSpPr/>
        <p:nvPr/>
      </p:nvGrpSpPr>
      <p:grpSpPr>
        <a:xfrm>
          <a:off x="0" y="0"/>
          <a:ext cx="0" cy="0"/>
          <a:chOff x="0" y="0"/>
          <a:chExt cx="0" cy="0"/>
        </a:xfrm>
      </p:grpSpPr>
      <p:sp>
        <p:nvSpPr>
          <p:cNvPr id="849" name="Google Shape;849;g4fdfbb9ea9_0_6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0" name="Google Shape;850;g4fdfbb9ea9_0_690: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4"/>
        <p:cNvGrpSpPr/>
        <p:nvPr/>
      </p:nvGrpSpPr>
      <p:grpSpPr>
        <a:xfrm>
          <a:off x="0" y="0"/>
          <a:ext cx="0" cy="0"/>
          <a:chOff x="0" y="0"/>
          <a:chExt cx="0" cy="0"/>
        </a:xfrm>
      </p:grpSpPr>
      <p:sp>
        <p:nvSpPr>
          <p:cNvPr id="855" name="Google Shape;855;g4fdfbb9ea9_0_6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6" name="Google Shape;856;g4fdfbb9ea9_0_695: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9"/>
        <p:cNvGrpSpPr/>
        <p:nvPr/>
      </p:nvGrpSpPr>
      <p:grpSpPr>
        <a:xfrm>
          <a:off x="0" y="0"/>
          <a:ext cx="0" cy="0"/>
          <a:chOff x="0" y="0"/>
          <a:chExt cx="0" cy="0"/>
        </a:xfrm>
      </p:grpSpPr>
      <p:sp>
        <p:nvSpPr>
          <p:cNvPr id="860" name="Google Shape;860;g4fdfbb9ea9_0_7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1" name="Google Shape;861;g4fdfbb9ea9_0_700: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4"/>
        <p:cNvGrpSpPr/>
        <p:nvPr/>
      </p:nvGrpSpPr>
      <p:grpSpPr>
        <a:xfrm>
          <a:off x="0" y="0"/>
          <a:ext cx="0" cy="0"/>
          <a:chOff x="0" y="0"/>
          <a:chExt cx="0" cy="0"/>
        </a:xfrm>
      </p:grpSpPr>
      <p:sp>
        <p:nvSpPr>
          <p:cNvPr id="865" name="Google Shape;865;g4fdfbb9ea9_0_7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6" name="Google Shape;866;g4fdfbb9ea9_0_705: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9"/>
        <p:cNvGrpSpPr/>
        <p:nvPr/>
      </p:nvGrpSpPr>
      <p:grpSpPr>
        <a:xfrm>
          <a:off x="0" y="0"/>
          <a:ext cx="0" cy="0"/>
          <a:chOff x="0" y="0"/>
          <a:chExt cx="0" cy="0"/>
        </a:xfrm>
      </p:grpSpPr>
      <p:sp>
        <p:nvSpPr>
          <p:cNvPr id="870" name="Google Shape;870;g4fdfbb9ea9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871" name="Google Shape;871;g4fdfbb9ea9_0_27: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SzPts val="1800"/>
              <a:buNone/>
            </a:pPr>
            <a:r>
              <a:rPr lang="en-US"/>
              <a:t>Spring is that lighter weight Java that began to erode the app server market in 2004, and helps straddle that world with the 3</a:t>
            </a:r>
            <a:r>
              <a:rPr lang="en-US" baseline="30000"/>
              <a:t>rd</a:t>
            </a:r>
            <a:r>
              <a:rPr lang="en-US"/>
              <a:t> generation, cloud native platforms.</a:t>
            </a:r>
            <a:endParaRPr/>
          </a:p>
          <a:p>
            <a:pPr marL="0" lvl="0" indent="0" algn="l" rtl="0">
              <a:spcBef>
                <a:spcPts val="0"/>
              </a:spcBef>
              <a:spcAft>
                <a:spcPts val="0"/>
              </a:spcAft>
              <a:buSzPts val="1800"/>
              <a:buNone/>
            </a:pPr>
            <a:r>
              <a:rPr lang="en-US"/>
              <a:t>It even helps 2</a:t>
            </a:r>
            <a:r>
              <a:rPr lang="en-US" baseline="30000"/>
              <a:t>nd</a:t>
            </a:r>
            <a:r>
              <a:rPr lang="en-US"/>
              <a:t> generation customers stuck on older versions of Java EE take advantage of newer Java EE features on their exact same server, often with an upgrade to their server.</a:t>
            </a:r>
            <a:endParaRPr/>
          </a:p>
          <a:p>
            <a:pPr marL="0" lvl="0" indent="0" algn="l" rtl="0">
              <a:spcBef>
                <a:spcPts val="0"/>
              </a:spcBef>
              <a:spcAft>
                <a:spcPts val="0"/>
              </a:spcAft>
              <a:buSzPts val="1800"/>
              <a:buNone/>
            </a:pPr>
            <a:endParaRPr/>
          </a:p>
          <a:p>
            <a:pPr marL="0" lvl="0" indent="0" algn="l" rtl="0">
              <a:spcBef>
                <a:spcPts val="0"/>
              </a:spcBef>
              <a:spcAft>
                <a:spcPts val="0"/>
              </a:spcAft>
              <a:buSzPts val="1800"/>
              <a:buNone/>
            </a:pPr>
            <a:r>
              <a:rPr lang="en-US"/>
              <a:t>Spring is the #1 enterprise Java application development framework by almost any measure.  Why do millions of developers choose Spring?</a:t>
            </a:r>
            <a:endParaRPr/>
          </a:p>
          <a:p>
            <a:pPr marL="0" lvl="0" indent="0" algn="l" rtl="0">
              <a:spcBef>
                <a:spcPts val="0"/>
              </a:spcBef>
              <a:spcAft>
                <a:spcPts val="0"/>
              </a:spcAft>
              <a:buSzPts val="1800"/>
              <a:buNone/>
            </a:pPr>
            <a:endParaRPr/>
          </a:p>
          <a:p>
            <a:pPr marL="0" lvl="0" indent="0" algn="l" rtl="0">
              <a:spcBef>
                <a:spcPts val="0"/>
              </a:spcBef>
              <a:spcAft>
                <a:spcPts val="0"/>
              </a:spcAft>
              <a:buSzPts val="1800"/>
              <a:buNone/>
            </a:pPr>
            <a:r>
              <a:rPr lang="en-US"/>
              <a:t>Accomplish any task: support for REST, Web, Websocket, Integration, Batch and Reactive applications</a:t>
            </a:r>
            <a:endParaRPr/>
          </a:p>
          <a:p>
            <a:pPr marL="0" lvl="0" indent="0" algn="l" rtl="0">
              <a:spcBef>
                <a:spcPts val="0"/>
              </a:spcBef>
              <a:spcAft>
                <a:spcPts val="0"/>
              </a:spcAft>
              <a:buSzPts val="1800"/>
              <a:buNone/>
            </a:pPr>
            <a:r>
              <a:rPr lang="en-US"/>
              <a:t>Simplified development: Simple getting started experience requiring minimal configuration</a:t>
            </a:r>
            <a:endParaRPr/>
          </a:p>
          <a:p>
            <a:pPr marL="0" lvl="0" indent="0" algn="l" rtl="0">
              <a:spcBef>
                <a:spcPts val="0"/>
              </a:spcBef>
              <a:spcAft>
                <a:spcPts val="0"/>
              </a:spcAft>
              <a:buSzPts val="1800"/>
              <a:buNone/>
            </a:pPr>
            <a:r>
              <a:rPr lang="en-US"/>
              <a:t>Proven Track Record: In production since 2002, with a focus on maintaining backward compatibility, used heavily by Cloud pioneers and Fortune 2000</a:t>
            </a:r>
            <a:endParaRPr/>
          </a:p>
          <a:p>
            <a:pPr marL="0" lvl="0" indent="0" algn="l" rtl="0">
              <a:spcBef>
                <a:spcPts val="0"/>
              </a:spcBef>
              <a:spcAft>
                <a:spcPts val="0"/>
              </a:spcAft>
              <a:buSzPts val="1800"/>
              <a:buNone/>
            </a:pPr>
            <a:r>
              <a:rPr lang="en-US"/>
              <a:t>Trusted: Java developers rely on Spring for their most demanding applications</a:t>
            </a:r>
            <a:endParaRPr/>
          </a:p>
          <a:p>
            <a:pPr marL="0" lvl="0" indent="0" algn="l" rtl="0">
              <a:spcBef>
                <a:spcPts val="0"/>
              </a:spcBef>
              <a:spcAft>
                <a:spcPts val="0"/>
              </a:spcAft>
              <a:buSzPts val="1800"/>
              <a:buNone/>
            </a:pPr>
            <a:r>
              <a:rPr lang="en-US"/>
              <a:t>Testable: Write clean, testable code against the infrastructure components of your choice</a:t>
            </a:r>
            <a:endParaRPr/>
          </a:p>
          <a:p>
            <a:pPr marL="0" lvl="0" indent="0" algn="l" rtl="0">
              <a:spcBef>
                <a:spcPts val="0"/>
              </a:spcBef>
              <a:spcAft>
                <a:spcPts val="0"/>
              </a:spcAft>
              <a:buSzPts val="1800"/>
              <a:buNone/>
            </a:pPr>
            <a:r>
              <a:rPr lang="en-US"/>
              <a:t>Curated and Modular: Curated set of dependencies while keeping developers in full control of deploying only the parts they need</a:t>
            </a:r>
            <a:endParaRPr/>
          </a:p>
          <a:p>
            <a:pPr marL="0" lvl="0" indent="0" algn="l" rtl="0">
              <a:spcBef>
                <a:spcPts val="0"/>
              </a:spcBef>
              <a:spcAft>
                <a:spcPts val="0"/>
              </a:spcAft>
              <a:buSzPts val="1800"/>
              <a:buNone/>
            </a:pPr>
            <a:r>
              <a:rPr lang="en-US"/>
              <a:t>Deployable: runs on premise, or in public and private cloud platforms</a:t>
            </a:r>
            <a:endParaRPr/>
          </a:p>
          <a:p>
            <a:pPr marL="0" lvl="0" indent="0" algn="l" rtl="0">
              <a:spcBef>
                <a:spcPts val="0"/>
              </a:spcBef>
              <a:spcAft>
                <a:spcPts val="0"/>
              </a:spcAft>
              <a:buSzPts val="1800"/>
              <a:buNone/>
            </a:pPr>
            <a:r>
              <a:rPr lang="en-US"/>
              <a:t>Permissive license: OSS, Apache 2.0 licensed</a:t>
            </a:r>
            <a:endParaRPr/>
          </a:p>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8"/>
        <p:cNvGrpSpPr/>
        <p:nvPr/>
      </p:nvGrpSpPr>
      <p:grpSpPr>
        <a:xfrm>
          <a:off x="0" y="0"/>
          <a:ext cx="0" cy="0"/>
          <a:chOff x="0" y="0"/>
          <a:chExt cx="0" cy="0"/>
        </a:xfrm>
      </p:grpSpPr>
      <p:sp>
        <p:nvSpPr>
          <p:cNvPr id="879" name="Google Shape;879;g4fdfbb9ea9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880" name="Google Shape;880;g4fdfbb9ea9_0_3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SzPts val="1800"/>
              <a:buNone/>
            </a:pPr>
            <a:r>
              <a:rPr lang="en-US"/>
              <a:t>Spring is that lighter weight Java that began to erode the app server market in 2004, and helps straddle that world with the 3</a:t>
            </a:r>
            <a:r>
              <a:rPr lang="en-US" baseline="30000"/>
              <a:t>rd</a:t>
            </a:r>
            <a:r>
              <a:rPr lang="en-US"/>
              <a:t> generation, cloud native platforms.</a:t>
            </a:r>
            <a:endParaRPr/>
          </a:p>
          <a:p>
            <a:pPr marL="0" lvl="0" indent="0" algn="l" rtl="0">
              <a:spcBef>
                <a:spcPts val="0"/>
              </a:spcBef>
              <a:spcAft>
                <a:spcPts val="0"/>
              </a:spcAft>
              <a:buSzPts val="1800"/>
              <a:buNone/>
            </a:pPr>
            <a:r>
              <a:rPr lang="en-US"/>
              <a:t>It even helps 2</a:t>
            </a:r>
            <a:r>
              <a:rPr lang="en-US" baseline="30000"/>
              <a:t>nd</a:t>
            </a:r>
            <a:r>
              <a:rPr lang="en-US"/>
              <a:t> generation customers stuck on older versions of Java EE take advantage of newer Java EE features on their exact same server, often with an upgrade to their server.</a:t>
            </a:r>
            <a:endParaRPr/>
          </a:p>
          <a:p>
            <a:pPr marL="0" lvl="0" indent="0" algn="l" rtl="0">
              <a:spcBef>
                <a:spcPts val="0"/>
              </a:spcBef>
              <a:spcAft>
                <a:spcPts val="0"/>
              </a:spcAft>
              <a:buSzPts val="1800"/>
              <a:buNone/>
            </a:pPr>
            <a:endParaRPr/>
          </a:p>
          <a:p>
            <a:pPr marL="0" lvl="0" indent="0" algn="l" rtl="0">
              <a:spcBef>
                <a:spcPts val="0"/>
              </a:spcBef>
              <a:spcAft>
                <a:spcPts val="0"/>
              </a:spcAft>
              <a:buSzPts val="1800"/>
              <a:buNone/>
            </a:pPr>
            <a:r>
              <a:rPr lang="en-US"/>
              <a:t>Spring is the #1 enterprise Java application development framework by almost any measure.  Why do millions of developers choose Spring?</a:t>
            </a:r>
            <a:endParaRPr/>
          </a:p>
          <a:p>
            <a:pPr marL="0" lvl="0" indent="0" algn="l" rtl="0">
              <a:spcBef>
                <a:spcPts val="0"/>
              </a:spcBef>
              <a:spcAft>
                <a:spcPts val="0"/>
              </a:spcAft>
              <a:buSzPts val="1800"/>
              <a:buNone/>
            </a:pPr>
            <a:endParaRPr/>
          </a:p>
          <a:p>
            <a:pPr marL="0" lvl="0" indent="0" algn="l" rtl="0">
              <a:spcBef>
                <a:spcPts val="0"/>
              </a:spcBef>
              <a:spcAft>
                <a:spcPts val="0"/>
              </a:spcAft>
              <a:buSzPts val="1800"/>
              <a:buNone/>
            </a:pPr>
            <a:r>
              <a:rPr lang="en-US"/>
              <a:t>Accomplish any task: support for REST, Web, Websocket, Integration, Batch and Reactive applications</a:t>
            </a:r>
            <a:endParaRPr/>
          </a:p>
          <a:p>
            <a:pPr marL="0" lvl="0" indent="0" algn="l" rtl="0">
              <a:spcBef>
                <a:spcPts val="0"/>
              </a:spcBef>
              <a:spcAft>
                <a:spcPts val="0"/>
              </a:spcAft>
              <a:buSzPts val="1800"/>
              <a:buNone/>
            </a:pPr>
            <a:r>
              <a:rPr lang="en-US"/>
              <a:t>Simplified development: Simple getting started experience requiring minimal configuration</a:t>
            </a:r>
            <a:endParaRPr/>
          </a:p>
          <a:p>
            <a:pPr marL="0" lvl="0" indent="0" algn="l" rtl="0">
              <a:spcBef>
                <a:spcPts val="0"/>
              </a:spcBef>
              <a:spcAft>
                <a:spcPts val="0"/>
              </a:spcAft>
              <a:buSzPts val="1800"/>
              <a:buNone/>
            </a:pPr>
            <a:r>
              <a:rPr lang="en-US"/>
              <a:t>Proven Track Record: In production since 2002, with a focus on maintaining backward compatibility, used heavily by Cloud pioneers and Fortune 2000</a:t>
            </a:r>
            <a:endParaRPr/>
          </a:p>
          <a:p>
            <a:pPr marL="0" lvl="0" indent="0" algn="l" rtl="0">
              <a:spcBef>
                <a:spcPts val="0"/>
              </a:spcBef>
              <a:spcAft>
                <a:spcPts val="0"/>
              </a:spcAft>
              <a:buSzPts val="1800"/>
              <a:buNone/>
            </a:pPr>
            <a:r>
              <a:rPr lang="en-US"/>
              <a:t>Trusted: Java developers rely on Spring for their most demanding applications</a:t>
            </a:r>
            <a:endParaRPr/>
          </a:p>
          <a:p>
            <a:pPr marL="0" lvl="0" indent="0" algn="l" rtl="0">
              <a:spcBef>
                <a:spcPts val="0"/>
              </a:spcBef>
              <a:spcAft>
                <a:spcPts val="0"/>
              </a:spcAft>
              <a:buSzPts val="1800"/>
              <a:buNone/>
            </a:pPr>
            <a:r>
              <a:rPr lang="en-US"/>
              <a:t>Testable: Write clean, testable code against the infrastructure components of your choice</a:t>
            </a:r>
            <a:endParaRPr/>
          </a:p>
          <a:p>
            <a:pPr marL="0" lvl="0" indent="0" algn="l" rtl="0">
              <a:spcBef>
                <a:spcPts val="0"/>
              </a:spcBef>
              <a:spcAft>
                <a:spcPts val="0"/>
              </a:spcAft>
              <a:buSzPts val="1800"/>
              <a:buNone/>
            </a:pPr>
            <a:r>
              <a:rPr lang="en-US"/>
              <a:t>Curated and Modular: Curated set of dependencies while keeping developers in full control of deploying only the parts they need</a:t>
            </a:r>
            <a:endParaRPr/>
          </a:p>
          <a:p>
            <a:pPr marL="0" lvl="0" indent="0" algn="l" rtl="0">
              <a:spcBef>
                <a:spcPts val="0"/>
              </a:spcBef>
              <a:spcAft>
                <a:spcPts val="0"/>
              </a:spcAft>
              <a:buSzPts val="1800"/>
              <a:buNone/>
            </a:pPr>
            <a:r>
              <a:rPr lang="en-US"/>
              <a:t>Deployable: runs on premise, or in public and private cloud platforms</a:t>
            </a:r>
            <a:endParaRPr/>
          </a:p>
          <a:p>
            <a:pPr marL="0" lvl="0" indent="0" algn="l" rtl="0">
              <a:spcBef>
                <a:spcPts val="0"/>
              </a:spcBef>
              <a:spcAft>
                <a:spcPts val="0"/>
              </a:spcAft>
              <a:buSzPts val="1800"/>
              <a:buNone/>
            </a:pPr>
            <a:r>
              <a:rPr lang="en-US"/>
              <a:t>Permissive license: OSS, Apache 2.0 licensed</a:t>
            </a:r>
            <a:endParaRPr/>
          </a:p>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8"/>
        <p:cNvGrpSpPr/>
        <p:nvPr/>
      </p:nvGrpSpPr>
      <p:grpSpPr>
        <a:xfrm>
          <a:off x="0" y="0"/>
          <a:ext cx="0" cy="0"/>
          <a:chOff x="0" y="0"/>
          <a:chExt cx="0" cy="0"/>
        </a:xfrm>
      </p:grpSpPr>
      <p:sp>
        <p:nvSpPr>
          <p:cNvPr id="889" name="Google Shape;889;g4fdfbb9ea9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890" name="Google Shape;890;g4fdfbb9ea9_0_4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SzPts val="1800"/>
              <a:buNone/>
            </a:pPr>
            <a:r>
              <a:rPr lang="en-US"/>
              <a:t>Spring is that lighter weight Java that began to erode the app server market in 2004, and helps straddle that world with the 3</a:t>
            </a:r>
            <a:r>
              <a:rPr lang="en-US" baseline="30000"/>
              <a:t>rd</a:t>
            </a:r>
            <a:r>
              <a:rPr lang="en-US"/>
              <a:t> generation, cloud native platforms.</a:t>
            </a:r>
            <a:endParaRPr/>
          </a:p>
          <a:p>
            <a:pPr marL="0" lvl="0" indent="0" algn="l" rtl="0">
              <a:spcBef>
                <a:spcPts val="0"/>
              </a:spcBef>
              <a:spcAft>
                <a:spcPts val="0"/>
              </a:spcAft>
              <a:buSzPts val="1800"/>
              <a:buNone/>
            </a:pPr>
            <a:r>
              <a:rPr lang="en-US"/>
              <a:t>It even helps 2</a:t>
            </a:r>
            <a:r>
              <a:rPr lang="en-US" baseline="30000"/>
              <a:t>nd</a:t>
            </a:r>
            <a:r>
              <a:rPr lang="en-US"/>
              <a:t> generation customers stuck on older versions of Java EE take advantage of newer Java EE features on their exact same server, often with an upgrade to their server.</a:t>
            </a:r>
            <a:endParaRPr/>
          </a:p>
          <a:p>
            <a:pPr marL="0" lvl="0" indent="0" algn="l" rtl="0">
              <a:spcBef>
                <a:spcPts val="0"/>
              </a:spcBef>
              <a:spcAft>
                <a:spcPts val="0"/>
              </a:spcAft>
              <a:buSzPts val="1800"/>
              <a:buNone/>
            </a:pPr>
            <a:endParaRPr/>
          </a:p>
          <a:p>
            <a:pPr marL="0" lvl="0" indent="0" algn="l" rtl="0">
              <a:spcBef>
                <a:spcPts val="0"/>
              </a:spcBef>
              <a:spcAft>
                <a:spcPts val="0"/>
              </a:spcAft>
              <a:buSzPts val="1800"/>
              <a:buNone/>
            </a:pPr>
            <a:r>
              <a:rPr lang="en-US"/>
              <a:t>Spring is the #1 enterprise Java application development framework by almost any measure.  Why do millions of developers choose Spring?</a:t>
            </a:r>
            <a:endParaRPr/>
          </a:p>
          <a:p>
            <a:pPr marL="0" lvl="0" indent="0" algn="l" rtl="0">
              <a:spcBef>
                <a:spcPts val="0"/>
              </a:spcBef>
              <a:spcAft>
                <a:spcPts val="0"/>
              </a:spcAft>
              <a:buSzPts val="1800"/>
              <a:buNone/>
            </a:pPr>
            <a:endParaRPr/>
          </a:p>
          <a:p>
            <a:pPr marL="0" lvl="0" indent="0" algn="l" rtl="0">
              <a:spcBef>
                <a:spcPts val="0"/>
              </a:spcBef>
              <a:spcAft>
                <a:spcPts val="0"/>
              </a:spcAft>
              <a:buSzPts val="1800"/>
              <a:buNone/>
            </a:pPr>
            <a:r>
              <a:rPr lang="en-US"/>
              <a:t>Accomplish any task: support for REST, Web, Websocket, Integration, Batch and Reactive applications</a:t>
            </a:r>
            <a:endParaRPr/>
          </a:p>
          <a:p>
            <a:pPr marL="0" lvl="0" indent="0" algn="l" rtl="0">
              <a:spcBef>
                <a:spcPts val="0"/>
              </a:spcBef>
              <a:spcAft>
                <a:spcPts val="0"/>
              </a:spcAft>
              <a:buSzPts val="1800"/>
              <a:buNone/>
            </a:pPr>
            <a:r>
              <a:rPr lang="en-US"/>
              <a:t>Simplified development: Simple getting started experience requiring minimal configuration</a:t>
            </a:r>
            <a:endParaRPr/>
          </a:p>
          <a:p>
            <a:pPr marL="0" lvl="0" indent="0" algn="l" rtl="0">
              <a:spcBef>
                <a:spcPts val="0"/>
              </a:spcBef>
              <a:spcAft>
                <a:spcPts val="0"/>
              </a:spcAft>
              <a:buSzPts val="1800"/>
              <a:buNone/>
            </a:pPr>
            <a:r>
              <a:rPr lang="en-US"/>
              <a:t>Proven Track Record: In production since 2002, with a focus on maintaining backward compatibility, used heavily by Cloud pioneers and Fortune 2000</a:t>
            </a:r>
            <a:endParaRPr/>
          </a:p>
          <a:p>
            <a:pPr marL="0" lvl="0" indent="0" algn="l" rtl="0">
              <a:spcBef>
                <a:spcPts val="0"/>
              </a:spcBef>
              <a:spcAft>
                <a:spcPts val="0"/>
              </a:spcAft>
              <a:buSzPts val="1800"/>
              <a:buNone/>
            </a:pPr>
            <a:r>
              <a:rPr lang="en-US"/>
              <a:t>Trusted: Java developers rely on Spring for their most demanding applications</a:t>
            </a:r>
            <a:endParaRPr/>
          </a:p>
          <a:p>
            <a:pPr marL="0" lvl="0" indent="0" algn="l" rtl="0">
              <a:spcBef>
                <a:spcPts val="0"/>
              </a:spcBef>
              <a:spcAft>
                <a:spcPts val="0"/>
              </a:spcAft>
              <a:buSzPts val="1800"/>
              <a:buNone/>
            </a:pPr>
            <a:r>
              <a:rPr lang="en-US"/>
              <a:t>Testable: Write clean, testable code against the infrastructure components of your choice</a:t>
            </a:r>
            <a:endParaRPr/>
          </a:p>
          <a:p>
            <a:pPr marL="0" lvl="0" indent="0" algn="l" rtl="0">
              <a:spcBef>
                <a:spcPts val="0"/>
              </a:spcBef>
              <a:spcAft>
                <a:spcPts val="0"/>
              </a:spcAft>
              <a:buSzPts val="1800"/>
              <a:buNone/>
            </a:pPr>
            <a:r>
              <a:rPr lang="en-US"/>
              <a:t>Curated and Modular: Curated set of dependencies while keeping developers in full control of deploying only the parts they need</a:t>
            </a:r>
            <a:endParaRPr/>
          </a:p>
          <a:p>
            <a:pPr marL="0" lvl="0" indent="0" algn="l" rtl="0">
              <a:spcBef>
                <a:spcPts val="0"/>
              </a:spcBef>
              <a:spcAft>
                <a:spcPts val="0"/>
              </a:spcAft>
              <a:buSzPts val="1800"/>
              <a:buNone/>
            </a:pPr>
            <a:r>
              <a:rPr lang="en-US"/>
              <a:t>Deployable: runs on premise, or in public and private cloud platforms</a:t>
            </a:r>
            <a:endParaRPr/>
          </a:p>
          <a:p>
            <a:pPr marL="0" lvl="0" indent="0" algn="l" rtl="0">
              <a:spcBef>
                <a:spcPts val="0"/>
              </a:spcBef>
              <a:spcAft>
                <a:spcPts val="0"/>
              </a:spcAft>
              <a:buSzPts val="1800"/>
              <a:buNone/>
            </a:pPr>
            <a:r>
              <a:rPr lang="en-US"/>
              <a:t>Permissive license: OSS, Apache 2.0 licensed</a:t>
            </a:r>
            <a:endParaRPr/>
          </a:p>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8"/>
        <p:cNvGrpSpPr/>
        <p:nvPr/>
      </p:nvGrpSpPr>
      <p:grpSpPr>
        <a:xfrm>
          <a:off x="0" y="0"/>
          <a:ext cx="0" cy="0"/>
          <a:chOff x="0" y="0"/>
          <a:chExt cx="0" cy="0"/>
        </a:xfrm>
      </p:grpSpPr>
      <p:sp>
        <p:nvSpPr>
          <p:cNvPr id="899" name="Google Shape;899;g4fdfbb9ea9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900" name="Google Shape;900;g4fdfbb9ea9_0_5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SzPts val="1800"/>
              <a:buNone/>
            </a:pPr>
            <a:r>
              <a:rPr lang="en-US"/>
              <a:t>Spring is that lighter weight Java that began to erode the app server market in 2004, and helps straddle that world with the 3</a:t>
            </a:r>
            <a:r>
              <a:rPr lang="en-US" baseline="30000"/>
              <a:t>rd</a:t>
            </a:r>
            <a:r>
              <a:rPr lang="en-US"/>
              <a:t> generation, cloud native platforms.</a:t>
            </a:r>
            <a:endParaRPr/>
          </a:p>
          <a:p>
            <a:pPr marL="0" lvl="0" indent="0" algn="l" rtl="0">
              <a:spcBef>
                <a:spcPts val="0"/>
              </a:spcBef>
              <a:spcAft>
                <a:spcPts val="0"/>
              </a:spcAft>
              <a:buSzPts val="1800"/>
              <a:buNone/>
            </a:pPr>
            <a:r>
              <a:rPr lang="en-US"/>
              <a:t>It even helps 2</a:t>
            </a:r>
            <a:r>
              <a:rPr lang="en-US" baseline="30000"/>
              <a:t>nd</a:t>
            </a:r>
            <a:r>
              <a:rPr lang="en-US"/>
              <a:t> generation customers stuck on older versions of Java EE take advantage of newer Java EE features on their exact same server, often with an upgrade to their server.</a:t>
            </a:r>
            <a:endParaRPr/>
          </a:p>
          <a:p>
            <a:pPr marL="0" lvl="0" indent="0" algn="l" rtl="0">
              <a:spcBef>
                <a:spcPts val="0"/>
              </a:spcBef>
              <a:spcAft>
                <a:spcPts val="0"/>
              </a:spcAft>
              <a:buSzPts val="1800"/>
              <a:buNone/>
            </a:pPr>
            <a:endParaRPr/>
          </a:p>
          <a:p>
            <a:pPr marL="0" lvl="0" indent="0" algn="l" rtl="0">
              <a:spcBef>
                <a:spcPts val="0"/>
              </a:spcBef>
              <a:spcAft>
                <a:spcPts val="0"/>
              </a:spcAft>
              <a:buSzPts val="1800"/>
              <a:buNone/>
            </a:pPr>
            <a:r>
              <a:rPr lang="en-US"/>
              <a:t>Spring is the #1 enterprise Java application development framework by almost any measure.  Why do millions of developers choose Spring?</a:t>
            </a:r>
            <a:endParaRPr/>
          </a:p>
          <a:p>
            <a:pPr marL="0" lvl="0" indent="0" algn="l" rtl="0">
              <a:spcBef>
                <a:spcPts val="0"/>
              </a:spcBef>
              <a:spcAft>
                <a:spcPts val="0"/>
              </a:spcAft>
              <a:buSzPts val="1800"/>
              <a:buNone/>
            </a:pPr>
            <a:endParaRPr/>
          </a:p>
          <a:p>
            <a:pPr marL="0" lvl="0" indent="0" algn="l" rtl="0">
              <a:spcBef>
                <a:spcPts val="0"/>
              </a:spcBef>
              <a:spcAft>
                <a:spcPts val="0"/>
              </a:spcAft>
              <a:buSzPts val="1800"/>
              <a:buNone/>
            </a:pPr>
            <a:r>
              <a:rPr lang="en-US"/>
              <a:t>Accomplish any task: support for REST, Web, Websocket, Integration, Batch and Reactive applications</a:t>
            </a:r>
            <a:endParaRPr/>
          </a:p>
          <a:p>
            <a:pPr marL="0" lvl="0" indent="0" algn="l" rtl="0">
              <a:spcBef>
                <a:spcPts val="0"/>
              </a:spcBef>
              <a:spcAft>
                <a:spcPts val="0"/>
              </a:spcAft>
              <a:buSzPts val="1800"/>
              <a:buNone/>
            </a:pPr>
            <a:r>
              <a:rPr lang="en-US"/>
              <a:t>Simplified development: Simple getting started experience requiring minimal configuration</a:t>
            </a:r>
            <a:endParaRPr/>
          </a:p>
          <a:p>
            <a:pPr marL="0" lvl="0" indent="0" algn="l" rtl="0">
              <a:spcBef>
                <a:spcPts val="0"/>
              </a:spcBef>
              <a:spcAft>
                <a:spcPts val="0"/>
              </a:spcAft>
              <a:buSzPts val="1800"/>
              <a:buNone/>
            </a:pPr>
            <a:r>
              <a:rPr lang="en-US"/>
              <a:t>Proven Track Record: In production since 2002, with a focus on maintaining backward compatibility, used heavily by Cloud pioneers and Fortune 2000</a:t>
            </a:r>
            <a:endParaRPr/>
          </a:p>
          <a:p>
            <a:pPr marL="0" lvl="0" indent="0" algn="l" rtl="0">
              <a:spcBef>
                <a:spcPts val="0"/>
              </a:spcBef>
              <a:spcAft>
                <a:spcPts val="0"/>
              </a:spcAft>
              <a:buSzPts val="1800"/>
              <a:buNone/>
            </a:pPr>
            <a:r>
              <a:rPr lang="en-US"/>
              <a:t>Trusted: Java developers rely on Spring for their most demanding applications</a:t>
            </a:r>
            <a:endParaRPr/>
          </a:p>
          <a:p>
            <a:pPr marL="0" lvl="0" indent="0" algn="l" rtl="0">
              <a:spcBef>
                <a:spcPts val="0"/>
              </a:spcBef>
              <a:spcAft>
                <a:spcPts val="0"/>
              </a:spcAft>
              <a:buSzPts val="1800"/>
              <a:buNone/>
            </a:pPr>
            <a:r>
              <a:rPr lang="en-US"/>
              <a:t>Testable: Write clean, testable code against the infrastructure components of your choice</a:t>
            </a:r>
            <a:endParaRPr/>
          </a:p>
          <a:p>
            <a:pPr marL="0" lvl="0" indent="0" algn="l" rtl="0">
              <a:spcBef>
                <a:spcPts val="0"/>
              </a:spcBef>
              <a:spcAft>
                <a:spcPts val="0"/>
              </a:spcAft>
              <a:buSzPts val="1800"/>
              <a:buNone/>
            </a:pPr>
            <a:r>
              <a:rPr lang="en-US"/>
              <a:t>Curated and Modular: Curated set of dependencies while keeping developers in full control of deploying only the parts they need</a:t>
            </a:r>
            <a:endParaRPr/>
          </a:p>
          <a:p>
            <a:pPr marL="0" lvl="0" indent="0" algn="l" rtl="0">
              <a:spcBef>
                <a:spcPts val="0"/>
              </a:spcBef>
              <a:spcAft>
                <a:spcPts val="0"/>
              </a:spcAft>
              <a:buSzPts val="1800"/>
              <a:buNone/>
            </a:pPr>
            <a:r>
              <a:rPr lang="en-US"/>
              <a:t>Deployable: runs on premise, or in public and private cloud platforms</a:t>
            </a:r>
            <a:endParaRPr/>
          </a:p>
          <a:p>
            <a:pPr marL="0" lvl="0" indent="0" algn="l" rtl="0">
              <a:spcBef>
                <a:spcPts val="0"/>
              </a:spcBef>
              <a:spcAft>
                <a:spcPts val="0"/>
              </a:spcAft>
              <a:buSzPts val="1800"/>
              <a:buNone/>
            </a:pPr>
            <a:r>
              <a:rPr lang="en-US"/>
              <a:t>Permissive license: OSS, Apache 2.0 licensed</a:t>
            </a:r>
            <a:endParaRPr/>
          </a:p>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0"/>
        <p:cNvGrpSpPr/>
        <p:nvPr/>
      </p:nvGrpSpPr>
      <p:grpSpPr>
        <a:xfrm>
          <a:off x="0" y="0"/>
          <a:ext cx="0" cy="0"/>
          <a:chOff x="0" y="0"/>
          <a:chExt cx="0" cy="0"/>
        </a:xfrm>
      </p:grpSpPr>
      <p:sp>
        <p:nvSpPr>
          <p:cNvPr id="911" name="Google Shape;911;g4fdfbb9ea9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912" name="Google Shape;912;g4fdfbb9ea9_0_6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SzPts val="1800"/>
              <a:buNone/>
            </a:pPr>
            <a:r>
              <a:rPr lang="en-US"/>
              <a:t>Spring is that lighter weight Java that began to erode the app server market in 2004, and helps straddle that world with the 3</a:t>
            </a:r>
            <a:r>
              <a:rPr lang="en-US" baseline="30000"/>
              <a:t>rd</a:t>
            </a:r>
            <a:r>
              <a:rPr lang="en-US"/>
              <a:t> generation, cloud native platforms.</a:t>
            </a:r>
            <a:endParaRPr/>
          </a:p>
          <a:p>
            <a:pPr marL="0" lvl="0" indent="0" algn="l" rtl="0">
              <a:spcBef>
                <a:spcPts val="0"/>
              </a:spcBef>
              <a:spcAft>
                <a:spcPts val="0"/>
              </a:spcAft>
              <a:buSzPts val="1800"/>
              <a:buNone/>
            </a:pPr>
            <a:r>
              <a:rPr lang="en-US"/>
              <a:t>It even helps 2</a:t>
            </a:r>
            <a:r>
              <a:rPr lang="en-US" baseline="30000"/>
              <a:t>nd</a:t>
            </a:r>
            <a:r>
              <a:rPr lang="en-US"/>
              <a:t> generation customers stuck on older versions of Java EE take advantage of newer Java EE features on their exact same server, often with an upgrade to their server.</a:t>
            </a:r>
            <a:endParaRPr/>
          </a:p>
          <a:p>
            <a:pPr marL="0" lvl="0" indent="0" algn="l" rtl="0">
              <a:spcBef>
                <a:spcPts val="0"/>
              </a:spcBef>
              <a:spcAft>
                <a:spcPts val="0"/>
              </a:spcAft>
              <a:buSzPts val="1800"/>
              <a:buNone/>
            </a:pPr>
            <a:endParaRPr/>
          </a:p>
          <a:p>
            <a:pPr marL="0" lvl="0" indent="0" algn="l" rtl="0">
              <a:spcBef>
                <a:spcPts val="0"/>
              </a:spcBef>
              <a:spcAft>
                <a:spcPts val="0"/>
              </a:spcAft>
              <a:buSzPts val="1800"/>
              <a:buNone/>
            </a:pPr>
            <a:r>
              <a:rPr lang="en-US"/>
              <a:t>Spring is the #1 enterprise Java application development framework by almost any measure.  Why do millions of developers choose Spring?</a:t>
            </a:r>
            <a:endParaRPr/>
          </a:p>
          <a:p>
            <a:pPr marL="0" lvl="0" indent="0" algn="l" rtl="0">
              <a:spcBef>
                <a:spcPts val="0"/>
              </a:spcBef>
              <a:spcAft>
                <a:spcPts val="0"/>
              </a:spcAft>
              <a:buSzPts val="1800"/>
              <a:buNone/>
            </a:pPr>
            <a:endParaRPr/>
          </a:p>
          <a:p>
            <a:pPr marL="0" lvl="0" indent="0" algn="l" rtl="0">
              <a:spcBef>
                <a:spcPts val="0"/>
              </a:spcBef>
              <a:spcAft>
                <a:spcPts val="0"/>
              </a:spcAft>
              <a:buSzPts val="1800"/>
              <a:buNone/>
            </a:pPr>
            <a:r>
              <a:rPr lang="en-US"/>
              <a:t>Accomplish any task: support for REST, Web, Websocket, Integration, Batch and Reactive applications</a:t>
            </a:r>
            <a:endParaRPr/>
          </a:p>
          <a:p>
            <a:pPr marL="0" lvl="0" indent="0" algn="l" rtl="0">
              <a:spcBef>
                <a:spcPts val="0"/>
              </a:spcBef>
              <a:spcAft>
                <a:spcPts val="0"/>
              </a:spcAft>
              <a:buSzPts val="1800"/>
              <a:buNone/>
            </a:pPr>
            <a:r>
              <a:rPr lang="en-US"/>
              <a:t>Simplified development: Simple getting started experience requiring minimal configuration</a:t>
            </a:r>
            <a:endParaRPr/>
          </a:p>
          <a:p>
            <a:pPr marL="0" lvl="0" indent="0" algn="l" rtl="0">
              <a:spcBef>
                <a:spcPts val="0"/>
              </a:spcBef>
              <a:spcAft>
                <a:spcPts val="0"/>
              </a:spcAft>
              <a:buSzPts val="1800"/>
              <a:buNone/>
            </a:pPr>
            <a:r>
              <a:rPr lang="en-US"/>
              <a:t>Proven Track Record: In production since 2002, with a focus on maintaining backward compatibility, used heavily by Cloud pioneers and Fortune 2000</a:t>
            </a:r>
            <a:endParaRPr/>
          </a:p>
          <a:p>
            <a:pPr marL="0" lvl="0" indent="0" algn="l" rtl="0">
              <a:spcBef>
                <a:spcPts val="0"/>
              </a:spcBef>
              <a:spcAft>
                <a:spcPts val="0"/>
              </a:spcAft>
              <a:buSzPts val="1800"/>
              <a:buNone/>
            </a:pPr>
            <a:r>
              <a:rPr lang="en-US"/>
              <a:t>Trusted: Java developers rely on Spring for their most demanding applications</a:t>
            </a:r>
            <a:endParaRPr/>
          </a:p>
          <a:p>
            <a:pPr marL="0" lvl="0" indent="0" algn="l" rtl="0">
              <a:spcBef>
                <a:spcPts val="0"/>
              </a:spcBef>
              <a:spcAft>
                <a:spcPts val="0"/>
              </a:spcAft>
              <a:buSzPts val="1800"/>
              <a:buNone/>
            </a:pPr>
            <a:r>
              <a:rPr lang="en-US"/>
              <a:t>Testable: Write clean, testable code against the infrastructure components of your choice</a:t>
            </a:r>
            <a:endParaRPr/>
          </a:p>
          <a:p>
            <a:pPr marL="0" lvl="0" indent="0" algn="l" rtl="0">
              <a:spcBef>
                <a:spcPts val="0"/>
              </a:spcBef>
              <a:spcAft>
                <a:spcPts val="0"/>
              </a:spcAft>
              <a:buSzPts val="1800"/>
              <a:buNone/>
            </a:pPr>
            <a:r>
              <a:rPr lang="en-US"/>
              <a:t>Curated and Modular: Curated set of dependencies while keeping developers in full control of deploying only the parts they need</a:t>
            </a:r>
            <a:endParaRPr/>
          </a:p>
          <a:p>
            <a:pPr marL="0" lvl="0" indent="0" algn="l" rtl="0">
              <a:spcBef>
                <a:spcPts val="0"/>
              </a:spcBef>
              <a:spcAft>
                <a:spcPts val="0"/>
              </a:spcAft>
              <a:buSzPts val="1800"/>
              <a:buNone/>
            </a:pPr>
            <a:r>
              <a:rPr lang="en-US"/>
              <a:t>Deployable: runs on premise, or in public and private cloud platforms</a:t>
            </a:r>
            <a:endParaRPr/>
          </a:p>
          <a:p>
            <a:pPr marL="0" lvl="0" indent="0" algn="l" rtl="0">
              <a:spcBef>
                <a:spcPts val="0"/>
              </a:spcBef>
              <a:spcAft>
                <a:spcPts val="0"/>
              </a:spcAft>
              <a:buSzPts val="1800"/>
              <a:buNone/>
            </a:pPr>
            <a:r>
              <a:rPr lang="en-US"/>
              <a:t>Permissive license: OSS, Apache 2.0 licensed</a:t>
            </a:r>
            <a:endParaRPr/>
          </a:p>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4"/>
        <p:cNvGrpSpPr/>
        <p:nvPr/>
      </p:nvGrpSpPr>
      <p:grpSpPr>
        <a:xfrm>
          <a:off x="0" y="0"/>
          <a:ext cx="0" cy="0"/>
          <a:chOff x="0" y="0"/>
          <a:chExt cx="0" cy="0"/>
        </a:xfrm>
      </p:grpSpPr>
      <p:sp>
        <p:nvSpPr>
          <p:cNvPr id="695" name="Google Shape;695;g33ba43a26c_1_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6" name="Google Shape;696;g33ba43a26c_1_8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9"/>
        <p:cNvGrpSpPr/>
        <p:nvPr/>
      </p:nvGrpSpPr>
      <p:grpSpPr>
        <a:xfrm>
          <a:off x="0" y="0"/>
          <a:ext cx="0" cy="0"/>
          <a:chOff x="0" y="0"/>
          <a:chExt cx="0" cy="0"/>
        </a:xfrm>
      </p:grpSpPr>
      <p:sp>
        <p:nvSpPr>
          <p:cNvPr id="920" name="Google Shape;920;g4fdfbb9ea9_0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921" name="Google Shape;921;g4fdfbb9ea9_0_7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SzPts val="1800"/>
              <a:buNone/>
            </a:pPr>
            <a:r>
              <a:rPr lang="en-US"/>
              <a:t>Spring is that lighter weight Java that began to erode the app server market in 2004, and helps straddle that world with the 3</a:t>
            </a:r>
            <a:r>
              <a:rPr lang="en-US" baseline="30000"/>
              <a:t>rd</a:t>
            </a:r>
            <a:r>
              <a:rPr lang="en-US"/>
              <a:t> generation, cloud native platforms.</a:t>
            </a:r>
            <a:endParaRPr/>
          </a:p>
          <a:p>
            <a:pPr marL="0" lvl="0" indent="0" algn="l" rtl="0">
              <a:spcBef>
                <a:spcPts val="0"/>
              </a:spcBef>
              <a:spcAft>
                <a:spcPts val="0"/>
              </a:spcAft>
              <a:buSzPts val="1800"/>
              <a:buNone/>
            </a:pPr>
            <a:r>
              <a:rPr lang="en-US"/>
              <a:t>It even helps 2</a:t>
            </a:r>
            <a:r>
              <a:rPr lang="en-US" baseline="30000"/>
              <a:t>nd</a:t>
            </a:r>
            <a:r>
              <a:rPr lang="en-US"/>
              <a:t> generation customers stuck on older versions of Java EE take advantage of newer Java EE features on their exact same server, often with an upgrade to their server.</a:t>
            </a:r>
            <a:endParaRPr/>
          </a:p>
          <a:p>
            <a:pPr marL="0" lvl="0" indent="0" algn="l" rtl="0">
              <a:spcBef>
                <a:spcPts val="0"/>
              </a:spcBef>
              <a:spcAft>
                <a:spcPts val="0"/>
              </a:spcAft>
              <a:buSzPts val="1800"/>
              <a:buNone/>
            </a:pPr>
            <a:endParaRPr/>
          </a:p>
          <a:p>
            <a:pPr marL="0" lvl="0" indent="0" algn="l" rtl="0">
              <a:spcBef>
                <a:spcPts val="0"/>
              </a:spcBef>
              <a:spcAft>
                <a:spcPts val="0"/>
              </a:spcAft>
              <a:buSzPts val="1800"/>
              <a:buNone/>
            </a:pPr>
            <a:r>
              <a:rPr lang="en-US"/>
              <a:t>Spring is the #1 enterprise Java application development framework by almost any measure.  Why do millions of developers choose Spring?</a:t>
            </a:r>
            <a:endParaRPr/>
          </a:p>
          <a:p>
            <a:pPr marL="0" lvl="0" indent="0" algn="l" rtl="0">
              <a:spcBef>
                <a:spcPts val="0"/>
              </a:spcBef>
              <a:spcAft>
                <a:spcPts val="0"/>
              </a:spcAft>
              <a:buSzPts val="1800"/>
              <a:buNone/>
            </a:pPr>
            <a:endParaRPr/>
          </a:p>
          <a:p>
            <a:pPr marL="0" lvl="0" indent="0" algn="l" rtl="0">
              <a:spcBef>
                <a:spcPts val="0"/>
              </a:spcBef>
              <a:spcAft>
                <a:spcPts val="0"/>
              </a:spcAft>
              <a:buSzPts val="1800"/>
              <a:buNone/>
            </a:pPr>
            <a:r>
              <a:rPr lang="en-US"/>
              <a:t>Accomplish any task: support for REST, Web, Websocket, Integration, Batch and Reactive applications</a:t>
            </a:r>
            <a:endParaRPr/>
          </a:p>
          <a:p>
            <a:pPr marL="0" lvl="0" indent="0" algn="l" rtl="0">
              <a:spcBef>
                <a:spcPts val="0"/>
              </a:spcBef>
              <a:spcAft>
                <a:spcPts val="0"/>
              </a:spcAft>
              <a:buSzPts val="1800"/>
              <a:buNone/>
            </a:pPr>
            <a:r>
              <a:rPr lang="en-US"/>
              <a:t>Simplified development: Simple getting started experience requiring minimal configuration</a:t>
            </a:r>
            <a:endParaRPr/>
          </a:p>
          <a:p>
            <a:pPr marL="0" lvl="0" indent="0" algn="l" rtl="0">
              <a:spcBef>
                <a:spcPts val="0"/>
              </a:spcBef>
              <a:spcAft>
                <a:spcPts val="0"/>
              </a:spcAft>
              <a:buSzPts val="1800"/>
              <a:buNone/>
            </a:pPr>
            <a:r>
              <a:rPr lang="en-US"/>
              <a:t>Proven Track Record: In production since 2002, with a focus on maintaining backward compatibility, used heavily by Cloud pioneers and Fortune 2000</a:t>
            </a:r>
            <a:endParaRPr/>
          </a:p>
          <a:p>
            <a:pPr marL="0" lvl="0" indent="0" algn="l" rtl="0">
              <a:spcBef>
                <a:spcPts val="0"/>
              </a:spcBef>
              <a:spcAft>
                <a:spcPts val="0"/>
              </a:spcAft>
              <a:buSzPts val="1800"/>
              <a:buNone/>
            </a:pPr>
            <a:r>
              <a:rPr lang="en-US"/>
              <a:t>Trusted: Java developers rely on Spring for their most demanding applications</a:t>
            </a:r>
            <a:endParaRPr/>
          </a:p>
          <a:p>
            <a:pPr marL="0" lvl="0" indent="0" algn="l" rtl="0">
              <a:spcBef>
                <a:spcPts val="0"/>
              </a:spcBef>
              <a:spcAft>
                <a:spcPts val="0"/>
              </a:spcAft>
              <a:buSzPts val="1800"/>
              <a:buNone/>
            </a:pPr>
            <a:r>
              <a:rPr lang="en-US"/>
              <a:t>Testable: Write clean, testable code against the infrastructure components of your choice</a:t>
            </a:r>
            <a:endParaRPr/>
          </a:p>
          <a:p>
            <a:pPr marL="0" lvl="0" indent="0" algn="l" rtl="0">
              <a:spcBef>
                <a:spcPts val="0"/>
              </a:spcBef>
              <a:spcAft>
                <a:spcPts val="0"/>
              </a:spcAft>
              <a:buSzPts val="1800"/>
              <a:buNone/>
            </a:pPr>
            <a:r>
              <a:rPr lang="en-US"/>
              <a:t>Curated and Modular: Curated set of dependencies while keeping developers in full control of deploying only the parts they need</a:t>
            </a:r>
            <a:endParaRPr/>
          </a:p>
          <a:p>
            <a:pPr marL="0" lvl="0" indent="0" algn="l" rtl="0">
              <a:spcBef>
                <a:spcPts val="0"/>
              </a:spcBef>
              <a:spcAft>
                <a:spcPts val="0"/>
              </a:spcAft>
              <a:buSzPts val="1800"/>
              <a:buNone/>
            </a:pPr>
            <a:r>
              <a:rPr lang="en-US"/>
              <a:t>Deployable: runs on premise, or in public and private cloud platforms</a:t>
            </a:r>
            <a:endParaRPr/>
          </a:p>
          <a:p>
            <a:pPr marL="0" lvl="0" indent="0" algn="l" rtl="0">
              <a:spcBef>
                <a:spcPts val="0"/>
              </a:spcBef>
              <a:spcAft>
                <a:spcPts val="0"/>
              </a:spcAft>
              <a:buSzPts val="1800"/>
              <a:buNone/>
            </a:pPr>
            <a:r>
              <a:rPr lang="en-US"/>
              <a:t>Permissive license: OSS, Apache 2.0 licensed</a:t>
            </a:r>
            <a:endParaRPr/>
          </a:p>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0"/>
        <p:cNvGrpSpPr/>
        <p:nvPr/>
      </p:nvGrpSpPr>
      <p:grpSpPr>
        <a:xfrm>
          <a:off x="0" y="0"/>
          <a:ext cx="0" cy="0"/>
          <a:chOff x="0" y="0"/>
          <a:chExt cx="0" cy="0"/>
        </a:xfrm>
      </p:grpSpPr>
      <p:sp>
        <p:nvSpPr>
          <p:cNvPr id="931" name="Google Shape;931;g4fdfbb9ea9_0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932" name="Google Shape;932;g4fdfbb9ea9_0_8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SzPts val="1800"/>
              <a:buNone/>
            </a:pPr>
            <a:r>
              <a:rPr lang="en-US" sz="1200">
                <a:solidFill>
                  <a:srgbClr val="333333"/>
                </a:solidFill>
                <a:highlight>
                  <a:srgbClr val="FFFFFF"/>
                </a:highlight>
                <a:latin typeface="Varela Round"/>
                <a:ea typeface="Varela Round"/>
                <a:cs typeface="Varela Round"/>
                <a:sym typeface="Varela Round"/>
              </a:rPr>
              <a:t>Building distributed systems doesn't need to be complex and error-prone. Spring Cloud offers a simple and accessible programming model to the most common distributed system patterns, helping developers build resilient, reliable, and coordinated applications. Spring Cloud is built on top of Spring Boot, making it easy for developers to get started and become productive quickly.</a:t>
            </a:r>
            <a:endParaRPr sz="1200">
              <a:solidFill>
                <a:srgbClr val="333333"/>
              </a:solidFill>
              <a:highlight>
                <a:srgbClr val="FFFFFF"/>
              </a:highlight>
              <a:latin typeface="Varela Round"/>
              <a:ea typeface="Varela Round"/>
              <a:cs typeface="Varela Round"/>
              <a:sym typeface="Varela Round"/>
            </a:endParaRPr>
          </a:p>
          <a:p>
            <a:pPr marL="0" lvl="0" indent="0" algn="l" rtl="0">
              <a:spcBef>
                <a:spcPts val="0"/>
              </a:spcBef>
              <a:spcAft>
                <a:spcPts val="0"/>
              </a:spcAft>
              <a:buSzPts val="1800"/>
              <a:buNone/>
            </a:pPr>
            <a:endParaRPr>
              <a:solidFill>
                <a:schemeClr val="dk1"/>
              </a:solidFill>
            </a:endParaRPr>
          </a:p>
          <a:p>
            <a:pPr marL="0" lvl="0" indent="0" algn="l" rtl="0">
              <a:spcBef>
                <a:spcPts val="0"/>
              </a:spcBef>
              <a:spcAft>
                <a:spcPts val="0"/>
              </a:spcAft>
              <a:buClr>
                <a:schemeClr val="dk1"/>
              </a:buClr>
              <a:buSzPts val="1800"/>
              <a:buFont typeface="Arial"/>
              <a:buNone/>
            </a:pPr>
            <a:r>
              <a:rPr lang="en-US">
                <a:solidFill>
                  <a:schemeClr val="dk1"/>
                </a:solidFill>
              </a:rPr>
              <a:t>Spring Cloud OSS provides the  It’s platform aware and provides an integrated spectrum of opinions, convention over configuration </a:t>
            </a:r>
            <a:endParaRPr>
              <a:solidFill>
                <a:schemeClr val="dk1"/>
              </a:solidFill>
            </a:endParaRPr>
          </a:p>
          <a:p>
            <a:pPr marL="0" lvl="0" indent="0" algn="l" rtl="0">
              <a:spcBef>
                <a:spcPts val="0"/>
              </a:spcBef>
              <a:spcAft>
                <a:spcPts val="0"/>
              </a:spcAft>
              <a:buClr>
                <a:schemeClr val="dk1"/>
              </a:buClr>
              <a:buSzPts val="1800"/>
              <a:buFont typeface="Arial"/>
              <a:buNone/>
            </a:pPr>
            <a:endParaRPr>
              <a:solidFill>
                <a:schemeClr val="dk1"/>
              </a:solidFill>
            </a:endParaRPr>
          </a:p>
          <a:p>
            <a:pPr marL="0" lvl="0" indent="0" algn="l" rtl="0">
              <a:spcBef>
                <a:spcPts val="0"/>
              </a:spcBef>
              <a:spcAft>
                <a:spcPts val="0"/>
              </a:spcAft>
              <a:buClr>
                <a:schemeClr val="dk1"/>
              </a:buClr>
              <a:buSzPts val="1800"/>
              <a:buFont typeface="Arial"/>
              <a:buNone/>
            </a:pPr>
            <a:r>
              <a:rPr lang="en-US">
                <a:solidFill>
                  <a:schemeClr val="dk1"/>
                </a:solidFill>
              </a:rPr>
              <a:t>Building on Spring Boot and Spring Security OAuth2 we can quickly create systems that implement common patterns like single sign on, token relay and token exchange.</a:t>
            </a:r>
            <a:endParaRPr>
              <a:solidFill>
                <a:schemeClr val="dk1"/>
              </a:solidFill>
            </a:endParaRPr>
          </a:p>
          <a:p>
            <a:pPr marL="0" lvl="0" indent="0" algn="l" rtl="0">
              <a:spcBef>
                <a:spcPts val="0"/>
              </a:spcBef>
              <a:spcAft>
                <a:spcPts val="0"/>
              </a:spcAft>
              <a:buClr>
                <a:schemeClr val="dk1"/>
              </a:buClr>
              <a:buSzPts val="1800"/>
              <a:buFont typeface="Arial"/>
              <a:buNone/>
            </a:pPr>
            <a:endParaRPr>
              <a:solidFill>
                <a:schemeClr val="dk1"/>
              </a:solidFill>
            </a:endParaRPr>
          </a:p>
          <a:p>
            <a:pPr marL="0" lvl="0" indent="0" algn="l" rtl="0">
              <a:spcBef>
                <a:spcPts val="0"/>
              </a:spcBef>
              <a:spcAft>
                <a:spcPts val="0"/>
              </a:spcAft>
              <a:buSzPts val="1800"/>
              <a:buNone/>
            </a:pPr>
            <a:r>
              <a:rPr lang="en-US">
                <a:solidFill>
                  <a:schemeClr val="dk1"/>
                </a:solidFill>
              </a:rPr>
              <a:t>configuration management, service discovery, circuit breakers, intelligent routing, micro-proxy, control bus, one-time tokens, global locks, leadership election, distributed sessions, cluster state).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6"/>
        <p:cNvGrpSpPr/>
        <p:nvPr/>
      </p:nvGrpSpPr>
      <p:grpSpPr>
        <a:xfrm>
          <a:off x="0" y="0"/>
          <a:ext cx="0" cy="0"/>
          <a:chOff x="0" y="0"/>
          <a:chExt cx="0" cy="0"/>
        </a:xfrm>
      </p:grpSpPr>
      <p:sp>
        <p:nvSpPr>
          <p:cNvPr id="977" name="Google Shape;977;g4fdfbb9ea9_0_1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978" name="Google Shape;978;g4fdfbb9ea9_0_127: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folHlink"/>
              </a:buClr>
              <a:buSzPts val="1100"/>
              <a:buFont typeface="Arial"/>
              <a:buNone/>
            </a:pPr>
            <a:r>
              <a:rPr lang="en-US" sz="1400" b="1" dirty="0">
                <a:latin typeface="Arial"/>
                <a:ea typeface="Arial"/>
                <a:cs typeface="Arial"/>
                <a:sym typeface="Arial"/>
              </a:rPr>
              <a:t>Things we do for Spring Dev’s on PCF…</a:t>
            </a:r>
            <a:endParaRPr sz="1400" b="1" dirty="0">
              <a:latin typeface="Arial"/>
              <a:ea typeface="Arial"/>
              <a:cs typeface="Arial"/>
              <a:sym typeface="Arial"/>
            </a:endParaRPr>
          </a:p>
          <a:p>
            <a:pPr marL="0" lvl="0" indent="0" algn="l" rtl="0">
              <a:lnSpc>
                <a:spcPct val="100000"/>
              </a:lnSpc>
              <a:spcBef>
                <a:spcPts val="0"/>
              </a:spcBef>
              <a:spcAft>
                <a:spcPts val="0"/>
              </a:spcAft>
              <a:buClr>
                <a:schemeClr val="folHlink"/>
              </a:buClr>
              <a:buSzPts val="1100"/>
              <a:buFont typeface="Arial"/>
              <a:buNone/>
            </a:pPr>
            <a:endParaRPr sz="1100" dirty="0">
              <a:latin typeface="Arial"/>
              <a:ea typeface="Arial"/>
              <a:cs typeface="Arial"/>
              <a:sym typeface="Arial"/>
            </a:endParaRPr>
          </a:p>
          <a:p>
            <a:pPr marL="0" lvl="0" indent="0" algn="l" rtl="0">
              <a:lnSpc>
                <a:spcPct val="100000"/>
              </a:lnSpc>
              <a:spcBef>
                <a:spcPts val="0"/>
              </a:spcBef>
              <a:spcAft>
                <a:spcPts val="0"/>
              </a:spcAft>
              <a:buClr>
                <a:schemeClr val="folHlink"/>
              </a:buClr>
              <a:buSzPts val="1100"/>
              <a:buFont typeface="Arial"/>
              <a:buNone/>
            </a:pPr>
            <a:r>
              <a:rPr lang="en-US" sz="1100" b="1" dirty="0">
                <a:latin typeface="Arial"/>
                <a:ea typeface="Arial"/>
                <a:cs typeface="Arial"/>
                <a:sym typeface="Arial"/>
              </a:rPr>
              <a:t>Java </a:t>
            </a:r>
            <a:r>
              <a:rPr lang="en-US" sz="1100" b="1" dirty="0" err="1">
                <a:latin typeface="Arial"/>
                <a:ea typeface="Arial"/>
                <a:cs typeface="Arial"/>
                <a:sym typeface="Arial"/>
              </a:rPr>
              <a:t>Buildpack</a:t>
            </a:r>
            <a:r>
              <a:rPr lang="en-US" sz="1100" dirty="0">
                <a:latin typeface="Arial"/>
                <a:ea typeface="Arial"/>
                <a:cs typeface="Arial"/>
                <a:sym typeface="Arial"/>
              </a:rPr>
              <a:t> - auto-reconfiguration, JVM choice and versioning, OCI </a:t>
            </a:r>
            <a:r>
              <a:rPr lang="en-US" sz="1100" dirty="0" err="1">
                <a:latin typeface="Arial"/>
                <a:ea typeface="Arial"/>
                <a:cs typeface="Arial"/>
                <a:sym typeface="Arial"/>
              </a:rPr>
              <a:t>containerisation</a:t>
            </a:r>
            <a:r>
              <a:rPr lang="en-US" sz="1100" dirty="0">
                <a:latin typeface="Arial"/>
                <a:ea typeface="Arial"/>
                <a:cs typeface="Arial"/>
                <a:sym typeface="Arial"/>
              </a:rPr>
              <a:t>, hardened OS image (Ubuntu)</a:t>
            </a:r>
            <a:endParaRPr sz="1100" dirty="0">
              <a:latin typeface="Arial"/>
              <a:ea typeface="Arial"/>
              <a:cs typeface="Arial"/>
              <a:sym typeface="Arial"/>
            </a:endParaRPr>
          </a:p>
          <a:p>
            <a:pPr marL="0" lvl="0" indent="0" algn="l" rtl="0">
              <a:lnSpc>
                <a:spcPct val="100000"/>
              </a:lnSpc>
              <a:spcBef>
                <a:spcPts val="0"/>
              </a:spcBef>
              <a:spcAft>
                <a:spcPts val="0"/>
              </a:spcAft>
              <a:buClr>
                <a:schemeClr val="folHlink"/>
              </a:buClr>
              <a:buSzPts val="1100"/>
              <a:buFont typeface="Arial"/>
              <a:buNone/>
            </a:pPr>
            <a:endParaRPr sz="1100" dirty="0">
              <a:latin typeface="Arial"/>
              <a:ea typeface="Arial"/>
              <a:cs typeface="Arial"/>
              <a:sym typeface="Arial"/>
            </a:endParaRPr>
          </a:p>
          <a:p>
            <a:pPr marL="0" lvl="0" indent="0" algn="l" rtl="0">
              <a:lnSpc>
                <a:spcPct val="100000"/>
              </a:lnSpc>
              <a:spcBef>
                <a:spcPts val="0"/>
              </a:spcBef>
              <a:spcAft>
                <a:spcPts val="0"/>
              </a:spcAft>
              <a:buClr>
                <a:schemeClr val="folHlink"/>
              </a:buClr>
              <a:buSzPts val="1100"/>
              <a:buFont typeface="Arial"/>
              <a:buNone/>
            </a:pPr>
            <a:r>
              <a:rPr lang="en-US" sz="1100" b="1" dirty="0">
                <a:latin typeface="Arial"/>
                <a:ea typeface="Arial"/>
                <a:cs typeface="Arial"/>
                <a:sym typeface="Arial"/>
              </a:rPr>
              <a:t>PCF Container Management</a:t>
            </a:r>
            <a:r>
              <a:rPr lang="en-US" sz="1100" dirty="0">
                <a:latin typeface="Arial"/>
                <a:ea typeface="Arial"/>
                <a:cs typeface="Arial"/>
                <a:sym typeface="Arial"/>
              </a:rPr>
              <a:t> - scale up, scale down, blue / green as standard, auto-restart, restaging, security</a:t>
            </a:r>
            <a:endParaRPr sz="1100" dirty="0">
              <a:latin typeface="Arial"/>
              <a:ea typeface="Arial"/>
              <a:cs typeface="Arial"/>
              <a:sym typeface="Arial"/>
            </a:endParaRPr>
          </a:p>
          <a:p>
            <a:pPr marL="0" lvl="0" indent="0" algn="l" rtl="0">
              <a:lnSpc>
                <a:spcPct val="100000"/>
              </a:lnSpc>
              <a:spcBef>
                <a:spcPts val="0"/>
              </a:spcBef>
              <a:spcAft>
                <a:spcPts val="0"/>
              </a:spcAft>
              <a:buClr>
                <a:schemeClr val="folHlink"/>
              </a:buClr>
              <a:buSzPts val="1100"/>
              <a:buFont typeface="Arial"/>
              <a:buNone/>
            </a:pPr>
            <a:endParaRPr sz="1100" dirty="0">
              <a:latin typeface="Arial"/>
              <a:ea typeface="Arial"/>
              <a:cs typeface="Arial"/>
              <a:sym typeface="Arial"/>
            </a:endParaRPr>
          </a:p>
          <a:p>
            <a:pPr marL="0" lvl="0" indent="0" algn="l" rtl="0">
              <a:lnSpc>
                <a:spcPct val="100000"/>
              </a:lnSpc>
              <a:spcBef>
                <a:spcPts val="0"/>
              </a:spcBef>
              <a:spcAft>
                <a:spcPts val="0"/>
              </a:spcAft>
              <a:buClr>
                <a:schemeClr val="folHlink"/>
              </a:buClr>
              <a:buSzPts val="1100"/>
              <a:buFont typeface="Arial"/>
              <a:buNone/>
            </a:pPr>
            <a:r>
              <a:rPr lang="en-US" sz="1100" b="1" dirty="0">
                <a:latin typeface="Arial"/>
                <a:ea typeface="Arial"/>
                <a:cs typeface="Arial"/>
                <a:sym typeface="Arial"/>
              </a:rPr>
              <a:t>PCF Apps Manager</a:t>
            </a:r>
            <a:r>
              <a:rPr lang="en-US" sz="1100" dirty="0">
                <a:latin typeface="Arial"/>
                <a:ea typeface="Arial"/>
                <a:cs typeface="Arial"/>
                <a:sym typeface="Arial"/>
              </a:rPr>
              <a:t> - graphical UI, actuator integration, traces, threads, route mappings, ENV VARS, etc.</a:t>
            </a:r>
            <a:endParaRPr sz="1100" dirty="0">
              <a:latin typeface="Arial"/>
              <a:ea typeface="Arial"/>
              <a:cs typeface="Arial"/>
              <a:sym typeface="Arial"/>
            </a:endParaRPr>
          </a:p>
          <a:p>
            <a:pPr marL="0" lvl="0" indent="0" algn="l" rtl="0">
              <a:lnSpc>
                <a:spcPct val="100000"/>
              </a:lnSpc>
              <a:spcBef>
                <a:spcPts val="0"/>
              </a:spcBef>
              <a:spcAft>
                <a:spcPts val="0"/>
              </a:spcAft>
              <a:buClr>
                <a:schemeClr val="folHlink"/>
              </a:buClr>
              <a:buSzPts val="1100"/>
              <a:buFont typeface="Arial"/>
              <a:buNone/>
            </a:pPr>
            <a:endParaRPr sz="1100" dirty="0">
              <a:latin typeface="Arial"/>
              <a:ea typeface="Arial"/>
              <a:cs typeface="Arial"/>
              <a:sym typeface="Arial"/>
            </a:endParaRPr>
          </a:p>
          <a:p>
            <a:pPr marL="0" lvl="0" indent="0" algn="l" rtl="0">
              <a:lnSpc>
                <a:spcPct val="100000"/>
              </a:lnSpc>
              <a:spcBef>
                <a:spcPts val="0"/>
              </a:spcBef>
              <a:spcAft>
                <a:spcPts val="0"/>
              </a:spcAft>
              <a:buClr>
                <a:schemeClr val="folHlink"/>
              </a:buClr>
              <a:buSzPts val="1100"/>
              <a:buFont typeface="Arial"/>
              <a:buNone/>
            </a:pPr>
            <a:r>
              <a:rPr lang="en-US" sz="1100" b="1" dirty="0">
                <a:latin typeface="Arial"/>
                <a:ea typeface="Arial"/>
                <a:cs typeface="Arial"/>
                <a:sym typeface="Arial"/>
              </a:rPr>
              <a:t>PCF Routes</a:t>
            </a:r>
            <a:r>
              <a:rPr lang="en-US" sz="1100" dirty="0">
                <a:latin typeface="Arial"/>
                <a:ea typeface="Arial"/>
                <a:cs typeface="Arial"/>
                <a:sym typeface="Arial"/>
              </a:rPr>
              <a:t> - accessing your apps from outside is simple, load-balanced automatically, </a:t>
            </a:r>
            <a:r>
              <a:rPr lang="en-US" sz="1100" i="1" dirty="0">
                <a:latin typeface="Arial"/>
                <a:ea typeface="Arial"/>
                <a:cs typeface="Arial"/>
                <a:sym typeface="Arial"/>
              </a:rPr>
              <a:t>no DNS, no Firewalls, no Admins, no Tickets!</a:t>
            </a:r>
            <a:endParaRPr sz="1100" dirty="0">
              <a:latin typeface="Arial"/>
              <a:ea typeface="Arial"/>
              <a:cs typeface="Arial"/>
              <a:sym typeface="Arial"/>
            </a:endParaRPr>
          </a:p>
          <a:p>
            <a:pPr marL="0" lvl="0" indent="0" algn="l" rtl="0">
              <a:lnSpc>
                <a:spcPct val="100000"/>
              </a:lnSpc>
              <a:spcBef>
                <a:spcPts val="0"/>
              </a:spcBef>
              <a:spcAft>
                <a:spcPts val="0"/>
              </a:spcAft>
              <a:buClr>
                <a:schemeClr val="folHlink"/>
              </a:buClr>
              <a:buSzPts val="1100"/>
              <a:buFont typeface="Arial"/>
              <a:buNone/>
            </a:pPr>
            <a:br>
              <a:rPr lang="en-US" sz="1100" b="1" dirty="0">
                <a:latin typeface="Arial"/>
                <a:ea typeface="Arial"/>
                <a:cs typeface="Arial"/>
                <a:sym typeface="Arial"/>
              </a:rPr>
            </a:br>
            <a:r>
              <a:rPr lang="en-US" sz="1100" b="1" dirty="0">
                <a:latin typeface="Arial"/>
                <a:ea typeface="Arial"/>
                <a:cs typeface="Arial"/>
                <a:sym typeface="Arial"/>
              </a:rPr>
              <a:t>PCF Log Aggregator</a:t>
            </a:r>
            <a:r>
              <a:rPr lang="en-US" sz="1100" dirty="0">
                <a:latin typeface="Arial"/>
                <a:ea typeface="Arial"/>
                <a:cs typeface="Arial"/>
                <a:sym typeface="Arial"/>
              </a:rPr>
              <a:t> - unified logging across all instances of all apps!</a:t>
            </a:r>
            <a:endParaRPr sz="1100" dirty="0">
              <a:latin typeface="Arial"/>
              <a:ea typeface="Arial"/>
              <a:cs typeface="Arial"/>
              <a:sym typeface="Arial"/>
            </a:endParaRPr>
          </a:p>
          <a:p>
            <a:pPr marL="0" lvl="0" indent="0" algn="l" rtl="0">
              <a:lnSpc>
                <a:spcPct val="100000"/>
              </a:lnSpc>
              <a:spcBef>
                <a:spcPts val="0"/>
              </a:spcBef>
              <a:spcAft>
                <a:spcPts val="0"/>
              </a:spcAft>
              <a:buClr>
                <a:schemeClr val="folHlink"/>
              </a:buClr>
              <a:buSzPts val="1100"/>
              <a:buFont typeface="Arial"/>
              <a:buNone/>
            </a:pPr>
            <a:endParaRPr sz="1100" dirty="0">
              <a:latin typeface="Arial"/>
              <a:ea typeface="Arial"/>
              <a:cs typeface="Arial"/>
              <a:sym typeface="Arial"/>
            </a:endParaRPr>
          </a:p>
          <a:p>
            <a:pPr marL="0" lvl="0" indent="0" algn="l" rtl="0">
              <a:lnSpc>
                <a:spcPct val="100000"/>
              </a:lnSpc>
              <a:spcBef>
                <a:spcPts val="0"/>
              </a:spcBef>
              <a:spcAft>
                <a:spcPts val="0"/>
              </a:spcAft>
              <a:buClr>
                <a:schemeClr val="folHlink"/>
              </a:buClr>
              <a:buSzPts val="1100"/>
              <a:buFont typeface="Arial"/>
              <a:buNone/>
            </a:pPr>
            <a:r>
              <a:rPr lang="en-US" sz="1100" b="1" dirty="0">
                <a:latin typeface="Arial"/>
                <a:ea typeface="Arial"/>
                <a:cs typeface="Arial"/>
                <a:sym typeface="Arial"/>
              </a:rPr>
              <a:t>PCF Marketplace</a:t>
            </a:r>
            <a:r>
              <a:rPr lang="en-US" sz="1100" dirty="0">
                <a:latin typeface="Arial"/>
                <a:ea typeface="Arial"/>
                <a:cs typeface="Arial"/>
                <a:sym typeface="Arial"/>
              </a:rPr>
              <a:t> - services, services, services, </a:t>
            </a:r>
            <a:r>
              <a:rPr lang="en-US" sz="1100" i="1" dirty="0">
                <a:latin typeface="Arial"/>
                <a:ea typeface="Arial"/>
                <a:cs typeface="Arial"/>
                <a:sym typeface="Arial"/>
              </a:rPr>
              <a:t>no DNS, no Firewalls, no Admins, no Tickets!</a:t>
            </a:r>
            <a:endParaRPr sz="1100" dirty="0">
              <a:latin typeface="Arial"/>
              <a:ea typeface="Arial"/>
              <a:cs typeface="Arial"/>
              <a:sym typeface="Arial"/>
            </a:endParaRPr>
          </a:p>
          <a:p>
            <a:pPr marL="0" lvl="0" indent="0" algn="l" rtl="0">
              <a:lnSpc>
                <a:spcPct val="100000"/>
              </a:lnSpc>
              <a:spcBef>
                <a:spcPts val="0"/>
              </a:spcBef>
              <a:spcAft>
                <a:spcPts val="0"/>
              </a:spcAft>
              <a:buClr>
                <a:schemeClr val="folHlink"/>
              </a:buClr>
              <a:buSzPts val="1100"/>
              <a:buFont typeface="Arial"/>
              <a:buNone/>
            </a:pPr>
            <a:endParaRPr sz="1100" dirty="0">
              <a:latin typeface="Arial"/>
              <a:ea typeface="Arial"/>
              <a:cs typeface="Arial"/>
              <a:sym typeface="Arial"/>
            </a:endParaRPr>
          </a:p>
          <a:p>
            <a:pPr marL="0" lvl="0" indent="0" algn="l" rtl="0">
              <a:lnSpc>
                <a:spcPct val="100000"/>
              </a:lnSpc>
              <a:spcBef>
                <a:spcPts val="0"/>
              </a:spcBef>
              <a:spcAft>
                <a:spcPts val="0"/>
              </a:spcAft>
              <a:buClr>
                <a:schemeClr val="folHlink"/>
              </a:buClr>
              <a:buSzPts val="1100"/>
              <a:buFont typeface="Arial"/>
              <a:buNone/>
            </a:pPr>
            <a:r>
              <a:rPr lang="en-US" sz="1100" b="1" dirty="0">
                <a:latin typeface="Arial"/>
                <a:ea typeface="Arial"/>
                <a:cs typeface="Arial"/>
                <a:sym typeface="Arial"/>
              </a:rPr>
              <a:t>Spring Cloud Services</a:t>
            </a:r>
            <a:r>
              <a:rPr lang="en-US" sz="1100" dirty="0">
                <a:latin typeface="Arial"/>
                <a:ea typeface="Arial"/>
                <a:cs typeface="Arial"/>
                <a:sym typeface="Arial"/>
              </a:rPr>
              <a:t> - HA versions of service registry, config server, </a:t>
            </a:r>
            <a:r>
              <a:rPr lang="en-US" sz="1100" dirty="0" err="1">
                <a:latin typeface="Arial"/>
                <a:ea typeface="Arial"/>
                <a:cs typeface="Arial"/>
                <a:sym typeface="Arial"/>
              </a:rPr>
              <a:t>hystrix</a:t>
            </a:r>
            <a:r>
              <a:rPr lang="en-US" sz="1100" dirty="0">
                <a:latin typeface="Arial"/>
                <a:ea typeface="Arial"/>
                <a:cs typeface="Arial"/>
                <a:sym typeface="Arial"/>
              </a:rPr>
              <a:t> dashboard, available in the marketplace.</a:t>
            </a:r>
            <a:endParaRPr sz="1100" dirty="0">
              <a:latin typeface="Arial"/>
              <a:ea typeface="Arial"/>
              <a:cs typeface="Arial"/>
              <a:sym typeface="Arial"/>
            </a:endParaRPr>
          </a:p>
          <a:p>
            <a:pPr marL="0" lvl="0" indent="0" algn="l" rtl="0">
              <a:lnSpc>
                <a:spcPct val="100000"/>
              </a:lnSpc>
              <a:spcBef>
                <a:spcPts val="0"/>
              </a:spcBef>
              <a:spcAft>
                <a:spcPts val="0"/>
              </a:spcAft>
              <a:buClr>
                <a:schemeClr val="folHlink"/>
              </a:buClr>
              <a:buSzPts val="1100"/>
              <a:buFont typeface="Arial"/>
              <a:buNone/>
            </a:pPr>
            <a:endParaRPr sz="1100" dirty="0">
              <a:latin typeface="Arial"/>
              <a:ea typeface="Arial"/>
              <a:cs typeface="Arial"/>
              <a:sym typeface="Arial"/>
            </a:endParaRPr>
          </a:p>
          <a:p>
            <a:pPr marL="0" lvl="0" indent="0" algn="l" rtl="0">
              <a:lnSpc>
                <a:spcPct val="100000"/>
              </a:lnSpc>
              <a:spcBef>
                <a:spcPts val="0"/>
              </a:spcBef>
              <a:spcAft>
                <a:spcPts val="0"/>
              </a:spcAft>
              <a:buClr>
                <a:schemeClr val="folHlink"/>
              </a:buClr>
              <a:buSzPts val="1100"/>
              <a:buFont typeface="Arial"/>
              <a:buNone/>
            </a:pPr>
            <a:r>
              <a:rPr lang="en-US" sz="1100" b="1" dirty="0">
                <a:latin typeface="Arial"/>
                <a:ea typeface="Arial"/>
                <a:cs typeface="Arial"/>
                <a:sym typeface="Arial"/>
              </a:rPr>
              <a:t>PCF Tasks</a:t>
            </a:r>
            <a:r>
              <a:rPr lang="en-US" sz="1100" dirty="0">
                <a:latin typeface="Arial"/>
                <a:ea typeface="Arial"/>
                <a:cs typeface="Arial"/>
                <a:sym typeface="Arial"/>
              </a:rPr>
              <a:t> - run one off tasks in the cloud, and schedule repetitive tasks!</a:t>
            </a:r>
            <a:endParaRPr sz="1100" dirty="0">
              <a:latin typeface="Arial"/>
              <a:ea typeface="Arial"/>
              <a:cs typeface="Arial"/>
              <a:sym typeface="Arial"/>
            </a:endParaRPr>
          </a:p>
          <a:p>
            <a:pPr marL="0" lvl="0" indent="0" algn="l" rtl="0">
              <a:lnSpc>
                <a:spcPct val="100000"/>
              </a:lnSpc>
              <a:spcBef>
                <a:spcPts val="0"/>
              </a:spcBef>
              <a:spcAft>
                <a:spcPts val="0"/>
              </a:spcAft>
              <a:buClr>
                <a:schemeClr val="folHlink"/>
              </a:buClr>
              <a:buSzPts val="1100"/>
              <a:buFont typeface="Arial"/>
              <a:buNone/>
            </a:pPr>
            <a:endParaRPr sz="1100" dirty="0">
              <a:latin typeface="Arial"/>
              <a:ea typeface="Arial"/>
              <a:cs typeface="Arial"/>
              <a:sym typeface="Arial"/>
            </a:endParaRPr>
          </a:p>
          <a:p>
            <a:pPr marL="0" lvl="0" indent="0" algn="l" rtl="0">
              <a:lnSpc>
                <a:spcPct val="100000"/>
              </a:lnSpc>
              <a:spcBef>
                <a:spcPts val="0"/>
              </a:spcBef>
              <a:spcAft>
                <a:spcPts val="0"/>
              </a:spcAft>
              <a:buClr>
                <a:schemeClr val="folHlink"/>
              </a:buClr>
              <a:buSzPts val="1100"/>
              <a:buFont typeface="Arial"/>
              <a:buNone/>
            </a:pPr>
            <a:r>
              <a:rPr lang="en-US" sz="1100" b="1" dirty="0">
                <a:latin typeface="Arial"/>
                <a:ea typeface="Arial"/>
                <a:cs typeface="Arial"/>
                <a:sym typeface="Arial"/>
              </a:rPr>
              <a:t>PCF Metrics</a:t>
            </a:r>
            <a:r>
              <a:rPr lang="en-US" sz="1100" dirty="0">
                <a:latin typeface="Arial"/>
                <a:ea typeface="Arial"/>
                <a:cs typeface="Arial"/>
                <a:sym typeface="Arial"/>
              </a:rPr>
              <a:t> - graphs, charts and metrics, time series style, slice, dice and insights on all your apps.</a:t>
            </a:r>
            <a:endParaRPr sz="1100" dirty="0">
              <a:latin typeface="Arial"/>
              <a:ea typeface="Arial"/>
              <a:cs typeface="Arial"/>
              <a:sym typeface="Arial"/>
            </a:endParaRPr>
          </a:p>
          <a:p>
            <a:pPr marL="0" lvl="0" indent="0" algn="l" rtl="0">
              <a:lnSpc>
                <a:spcPct val="100000"/>
              </a:lnSpc>
              <a:spcBef>
                <a:spcPts val="0"/>
              </a:spcBef>
              <a:spcAft>
                <a:spcPts val="0"/>
              </a:spcAft>
              <a:buClr>
                <a:schemeClr val="folHlink"/>
              </a:buClr>
              <a:buSzPts val="1100"/>
              <a:buFont typeface="Arial"/>
              <a:buNone/>
            </a:pPr>
            <a:endParaRPr sz="1100" dirty="0">
              <a:latin typeface="Arial"/>
              <a:ea typeface="Arial"/>
              <a:cs typeface="Arial"/>
              <a:sym typeface="Arial"/>
            </a:endParaRPr>
          </a:p>
          <a:p>
            <a:pPr marL="0" lvl="0" indent="0" algn="l" rtl="0">
              <a:lnSpc>
                <a:spcPct val="100000"/>
              </a:lnSpc>
              <a:spcBef>
                <a:spcPts val="0"/>
              </a:spcBef>
              <a:spcAft>
                <a:spcPts val="0"/>
              </a:spcAft>
              <a:buClr>
                <a:schemeClr val="folHlink"/>
              </a:buClr>
              <a:buSzPts val="1100"/>
              <a:buFont typeface="Arial"/>
              <a:buNone/>
            </a:pPr>
            <a:r>
              <a:rPr lang="en-US" sz="1100" b="1" dirty="0">
                <a:latin typeface="Arial"/>
                <a:ea typeface="Arial"/>
                <a:cs typeface="Arial"/>
                <a:sym typeface="Arial"/>
              </a:rPr>
              <a:t>PCF UAA</a:t>
            </a:r>
            <a:r>
              <a:rPr lang="en-US" sz="1100" dirty="0">
                <a:latin typeface="Arial"/>
                <a:ea typeface="Arial"/>
                <a:cs typeface="Arial"/>
                <a:sym typeface="Arial"/>
              </a:rPr>
              <a:t> - unify legacy enterprise authentication, use modern schemes like OAuth in your apps</a:t>
            </a:r>
            <a:endParaRPr sz="1100" dirty="0">
              <a:latin typeface="Arial"/>
              <a:ea typeface="Arial"/>
              <a:cs typeface="Arial"/>
              <a:sym typeface="Arial"/>
            </a:endParaRPr>
          </a:p>
          <a:p>
            <a:pPr marL="0" lvl="0" indent="0" algn="l" rtl="0">
              <a:spcBef>
                <a:spcPts val="0"/>
              </a:spcBef>
              <a:spcAft>
                <a:spcPts val="0"/>
              </a:spcAft>
              <a:buSzPts val="1800"/>
              <a:buNone/>
            </a:pPr>
            <a:endParaRPr sz="1200" dirty="0">
              <a:highlight>
                <a:srgbClr val="FFFFFF"/>
              </a:highlight>
              <a:latin typeface="Varela Round"/>
              <a:ea typeface="Varela Round"/>
              <a:cs typeface="Varela Round"/>
              <a:sym typeface="Varela Roun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6"/>
        <p:cNvGrpSpPr/>
        <p:nvPr/>
      </p:nvGrpSpPr>
      <p:grpSpPr>
        <a:xfrm>
          <a:off x="0" y="0"/>
          <a:ext cx="0" cy="0"/>
          <a:chOff x="0" y="0"/>
          <a:chExt cx="0" cy="0"/>
        </a:xfrm>
      </p:grpSpPr>
      <p:sp>
        <p:nvSpPr>
          <p:cNvPr id="987" name="Google Shape;987;g4fdfbb9ea9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88" name="Google Shape;988;g4fdfbb9ea9_0_13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9"/>
        <p:cNvGrpSpPr/>
        <p:nvPr/>
      </p:nvGrpSpPr>
      <p:grpSpPr>
        <a:xfrm>
          <a:off x="0" y="0"/>
          <a:ext cx="0" cy="0"/>
          <a:chOff x="0" y="0"/>
          <a:chExt cx="0" cy="0"/>
        </a:xfrm>
      </p:grpSpPr>
      <p:sp>
        <p:nvSpPr>
          <p:cNvPr id="1030" name="Google Shape;1030;g33ba43a26c_0_4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1" name="Google Shape;1031;g33ba43a26c_0_45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3"/>
        <p:cNvGrpSpPr/>
        <p:nvPr/>
      </p:nvGrpSpPr>
      <p:grpSpPr>
        <a:xfrm>
          <a:off x="0" y="0"/>
          <a:ext cx="0" cy="0"/>
          <a:chOff x="0" y="0"/>
          <a:chExt cx="0" cy="0"/>
        </a:xfrm>
      </p:grpSpPr>
      <p:sp>
        <p:nvSpPr>
          <p:cNvPr id="1064" name="Google Shape;1064;g33ba43a26c_0_16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5" name="Google Shape;1065;g33ba43a26c_0_163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4"/>
        <p:cNvGrpSpPr/>
        <p:nvPr/>
      </p:nvGrpSpPr>
      <p:grpSpPr>
        <a:xfrm>
          <a:off x="0" y="0"/>
          <a:ext cx="0" cy="0"/>
          <a:chOff x="0" y="0"/>
          <a:chExt cx="0" cy="0"/>
        </a:xfrm>
      </p:grpSpPr>
      <p:sp>
        <p:nvSpPr>
          <p:cNvPr id="715" name="Google Shape;715;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16" name="Google Shape;716;p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SzPts val="1800"/>
              <a:buNone/>
            </a:pPr>
            <a:r>
              <a:rPr lang="en-US"/>
              <a:t>Spring is that lighter weight Java that began to erode the app server market in 2004, and helps straddle that world with the 3</a:t>
            </a:r>
            <a:r>
              <a:rPr lang="en-US" baseline="30000"/>
              <a:t>rd</a:t>
            </a:r>
            <a:r>
              <a:rPr lang="en-US"/>
              <a:t> generation, cloud native platforms.</a:t>
            </a:r>
            <a:endParaRPr/>
          </a:p>
          <a:p>
            <a:pPr marL="0" lvl="0" indent="0" algn="l" rtl="0">
              <a:spcBef>
                <a:spcPts val="0"/>
              </a:spcBef>
              <a:spcAft>
                <a:spcPts val="0"/>
              </a:spcAft>
              <a:buSzPts val="1800"/>
              <a:buNone/>
            </a:pPr>
            <a:r>
              <a:rPr lang="en-US"/>
              <a:t>It even helps 2</a:t>
            </a:r>
            <a:r>
              <a:rPr lang="en-US" baseline="30000"/>
              <a:t>nd</a:t>
            </a:r>
            <a:r>
              <a:rPr lang="en-US"/>
              <a:t> generation customers stuck on older versions of Java EE take advantage of newer Java EE features on their exact same server, often with an upgrade to their server.</a:t>
            </a:r>
            <a:endParaRPr/>
          </a:p>
          <a:p>
            <a:pPr marL="0" lvl="0" indent="0" algn="l" rtl="0">
              <a:spcBef>
                <a:spcPts val="0"/>
              </a:spcBef>
              <a:spcAft>
                <a:spcPts val="0"/>
              </a:spcAft>
              <a:buSzPts val="1800"/>
              <a:buNone/>
            </a:pPr>
            <a:endParaRPr/>
          </a:p>
          <a:p>
            <a:pPr marL="0" lvl="0" indent="0" algn="l" rtl="0">
              <a:spcBef>
                <a:spcPts val="0"/>
              </a:spcBef>
              <a:spcAft>
                <a:spcPts val="0"/>
              </a:spcAft>
              <a:buSzPts val="1800"/>
              <a:buNone/>
            </a:pPr>
            <a:r>
              <a:rPr lang="en-US"/>
              <a:t>Spring is the #1 enterprise Java application development framework by almost any measure.  Why do millions of developers choose Spring?</a:t>
            </a:r>
            <a:endParaRPr/>
          </a:p>
          <a:p>
            <a:pPr marL="0" lvl="0" indent="0" algn="l" rtl="0">
              <a:spcBef>
                <a:spcPts val="0"/>
              </a:spcBef>
              <a:spcAft>
                <a:spcPts val="0"/>
              </a:spcAft>
              <a:buSzPts val="1800"/>
              <a:buNone/>
            </a:pPr>
            <a:endParaRPr/>
          </a:p>
          <a:p>
            <a:pPr marL="0" lvl="0" indent="0" algn="l" rtl="0">
              <a:spcBef>
                <a:spcPts val="0"/>
              </a:spcBef>
              <a:spcAft>
                <a:spcPts val="0"/>
              </a:spcAft>
              <a:buSzPts val="1800"/>
              <a:buNone/>
            </a:pPr>
            <a:r>
              <a:rPr lang="en-US"/>
              <a:t>Projects…</a:t>
            </a:r>
            <a:endParaRPr/>
          </a:p>
          <a:p>
            <a:pPr marL="0" lvl="0" indent="0" algn="l" rtl="0">
              <a:spcBef>
                <a:spcPts val="0"/>
              </a:spcBef>
              <a:spcAft>
                <a:spcPts val="0"/>
              </a:spcAft>
              <a:buSzPts val="1800"/>
              <a:buNone/>
            </a:pPr>
            <a:endParaRPr/>
          </a:p>
          <a:p>
            <a:pPr marL="0" lvl="0" indent="0" algn="l" rtl="0">
              <a:spcBef>
                <a:spcPts val="0"/>
              </a:spcBef>
              <a:spcAft>
                <a:spcPts val="0"/>
              </a:spcAft>
              <a:buClr>
                <a:schemeClr val="folHlink"/>
              </a:buClr>
              <a:buSzPts val="1100"/>
              <a:buFont typeface="Arial"/>
              <a:buNone/>
            </a:pPr>
            <a:r>
              <a:rPr lang="en-US"/>
              <a:t>Spring AMQP</a:t>
            </a:r>
            <a:endParaRPr/>
          </a:p>
          <a:p>
            <a:pPr marL="0" lvl="0" indent="0" algn="l" rtl="0">
              <a:spcBef>
                <a:spcPts val="0"/>
              </a:spcBef>
              <a:spcAft>
                <a:spcPts val="0"/>
              </a:spcAft>
              <a:buClr>
                <a:schemeClr val="folHlink"/>
              </a:buClr>
              <a:buSzPts val="1100"/>
              <a:buFont typeface="Arial"/>
              <a:buNone/>
            </a:pPr>
            <a:r>
              <a:rPr lang="en-US"/>
              <a:t>Spring Batch</a:t>
            </a:r>
            <a:endParaRPr/>
          </a:p>
          <a:p>
            <a:pPr marL="0" lvl="0" indent="0" algn="l" rtl="0">
              <a:spcBef>
                <a:spcPts val="0"/>
              </a:spcBef>
              <a:spcAft>
                <a:spcPts val="0"/>
              </a:spcAft>
              <a:buClr>
                <a:schemeClr val="folHlink"/>
              </a:buClr>
              <a:buSzPts val="1100"/>
              <a:buFont typeface="Arial"/>
              <a:buNone/>
            </a:pPr>
            <a:r>
              <a:rPr lang="en-US"/>
              <a:t>Spring Boot</a:t>
            </a:r>
            <a:endParaRPr/>
          </a:p>
          <a:p>
            <a:pPr marL="0" lvl="0" indent="0" algn="l" rtl="0">
              <a:spcBef>
                <a:spcPts val="0"/>
              </a:spcBef>
              <a:spcAft>
                <a:spcPts val="0"/>
              </a:spcAft>
              <a:buClr>
                <a:schemeClr val="folHlink"/>
              </a:buClr>
              <a:buSzPts val="1100"/>
              <a:buFont typeface="Arial"/>
              <a:buNone/>
            </a:pPr>
            <a:r>
              <a:rPr lang="en-US"/>
              <a:t>Spring Cloud</a:t>
            </a:r>
            <a:endParaRPr/>
          </a:p>
          <a:p>
            <a:pPr marL="0" lvl="0" indent="0" algn="l" rtl="0">
              <a:spcBef>
                <a:spcPts val="0"/>
              </a:spcBef>
              <a:spcAft>
                <a:spcPts val="0"/>
              </a:spcAft>
              <a:buClr>
                <a:schemeClr val="folHlink"/>
              </a:buClr>
              <a:buSzPts val="1100"/>
              <a:buFont typeface="Arial"/>
              <a:buNone/>
            </a:pPr>
            <a:r>
              <a:rPr lang="en-US"/>
              <a:t>Spring for Apache Hadoop</a:t>
            </a:r>
            <a:endParaRPr/>
          </a:p>
          <a:p>
            <a:pPr marL="0" lvl="0" indent="0" algn="l" rtl="0">
              <a:spcBef>
                <a:spcPts val="0"/>
              </a:spcBef>
              <a:spcAft>
                <a:spcPts val="0"/>
              </a:spcAft>
              <a:buClr>
                <a:schemeClr val="folHlink"/>
              </a:buClr>
              <a:buSzPts val="1100"/>
              <a:buFont typeface="Arial"/>
              <a:buNone/>
            </a:pPr>
            <a:r>
              <a:rPr lang="en-US"/>
              <a:t>Spring Data Commons</a:t>
            </a:r>
            <a:endParaRPr/>
          </a:p>
          <a:p>
            <a:pPr marL="0" lvl="0" indent="0" algn="l" rtl="0">
              <a:spcBef>
                <a:spcPts val="0"/>
              </a:spcBef>
              <a:spcAft>
                <a:spcPts val="0"/>
              </a:spcAft>
              <a:buClr>
                <a:schemeClr val="folHlink"/>
              </a:buClr>
              <a:buSzPts val="1100"/>
              <a:buFont typeface="Arial"/>
              <a:buNone/>
            </a:pPr>
            <a:r>
              <a:rPr lang="en-US"/>
              <a:t>Spring Data KeyValue</a:t>
            </a:r>
            <a:endParaRPr/>
          </a:p>
          <a:p>
            <a:pPr marL="0" lvl="0" indent="0" algn="l" rtl="0">
              <a:spcBef>
                <a:spcPts val="0"/>
              </a:spcBef>
              <a:spcAft>
                <a:spcPts val="0"/>
              </a:spcAft>
              <a:buClr>
                <a:schemeClr val="folHlink"/>
              </a:buClr>
              <a:buSzPts val="1100"/>
              <a:buFont typeface="Arial"/>
              <a:buNone/>
            </a:pPr>
            <a:r>
              <a:rPr lang="en-US"/>
              <a:t>Spring Data JPA</a:t>
            </a:r>
            <a:endParaRPr/>
          </a:p>
          <a:p>
            <a:pPr marL="0" lvl="0" indent="0" algn="l" rtl="0">
              <a:spcBef>
                <a:spcPts val="0"/>
              </a:spcBef>
              <a:spcAft>
                <a:spcPts val="0"/>
              </a:spcAft>
              <a:buClr>
                <a:schemeClr val="folHlink"/>
              </a:buClr>
              <a:buSzPts val="1100"/>
              <a:buFont typeface="Arial"/>
              <a:buNone/>
            </a:pPr>
            <a:r>
              <a:rPr lang="en-US"/>
              <a:t>Spring Data MongoDB</a:t>
            </a:r>
            <a:endParaRPr/>
          </a:p>
          <a:p>
            <a:pPr marL="0" lvl="0" indent="0" algn="l" rtl="0">
              <a:spcBef>
                <a:spcPts val="0"/>
              </a:spcBef>
              <a:spcAft>
                <a:spcPts val="0"/>
              </a:spcAft>
              <a:buClr>
                <a:schemeClr val="folHlink"/>
              </a:buClr>
              <a:buSzPts val="1100"/>
              <a:buFont typeface="Arial"/>
              <a:buNone/>
            </a:pPr>
            <a:r>
              <a:rPr lang="en-US"/>
              <a:t>Spring Data Gemfire</a:t>
            </a:r>
            <a:endParaRPr/>
          </a:p>
          <a:p>
            <a:pPr marL="0" lvl="0" indent="0" algn="l" rtl="0">
              <a:spcBef>
                <a:spcPts val="0"/>
              </a:spcBef>
              <a:spcAft>
                <a:spcPts val="0"/>
              </a:spcAft>
              <a:buClr>
                <a:schemeClr val="folHlink"/>
              </a:buClr>
              <a:buSzPts val="1100"/>
              <a:buFont typeface="Arial"/>
              <a:buNone/>
            </a:pPr>
            <a:r>
              <a:rPr lang="en-US"/>
              <a:t>Spring Data Redis</a:t>
            </a:r>
            <a:endParaRPr/>
          </a:p>
          <a:p>
            <a:pPr marL="0" lvl="0" indent="0" algn="l" rtl="0">
              <a:spcBef>
                <a:spcPts val="0"/>
              </a:spcBef>
              <a:spcAft>
                <a:spcPts val="0"/>
              </a:spcAft>
              <a:buClr>
                <a:schemeClr val="folHlink"/>
              </a:buClr>
              <a:buSzPts val="1100"/>
              <a:buFont typeface="Arial"/>
              <a:buNone/>
            </a:pPr>
            <a:r>
              <a:rPr lang="en-US"/>
              <a:t>Spring Data REST</a:t>
            </a:r>
            <a:endParaRPr/>
          </a:p>
          <a:p>
            <a:pPr marL="0" lvl="0" indent="0" algn="l" rtl="0">
              <a:spcBef>
                <a:spcPts val="0"/>
              </a:spcBef>
              <a:spcAft>
                <a:spcPts val="0"/>
              </a:spcAft>
              <a:buClr>
                <a:schemeClr val="folHlink"/>
              </a:buClr>
              <a:buSzPts val="1100"/>
              <a:buFont typeface="Arial"/>
              <a:buNone/>
            </a:pPr>
            <a:r>
              <a:rPr lang="en-US"/>
              <a:t>Spring Data Solr</a:t>
            </a:r>
            <a:endParaRPr/>
          </a:p>
          <a:p>
            <a:pPr marL="0" lvl="0" indent="0" algn="l" rtl="0">
              <a:spcBef>
                <a:spcPts val="0"/>
              </a:spcBef>
              <a:spcAft>
                <a:spcPts val="0"/>
              </a:spcAft>
              <a:buClr>
                <a:schemeClr val="folHlink"/>
              </a:buClr>
              <a:buSzPts val="1100"/>
              <a:buFont typeface="Arial"/>
              <a:buNone/>
            </a:pPr>
            <a:r>
              <a:rPr lang="en-US"/>
              <a:t>Spring Framework </a:t>
            </a:r>
            <a:endParaRPr/>
          </a:p>
          <a:p>
            <a:pPr marL="0" lvl="0" indent="0" algn="l" rtl="0">
              <a:spcBef>
                <a:spcPts val="0"/>
              </a:spcBef>
              <a:spcAft>
                <a:spcPts val="0"/>
              </a:spcAft>
              <a:buClr>
                <a:schemeClr val="folHlink"/>
              </a:buClr>
              <a:buSzPts val="1100"/>
              <a:buFont typeface="Arial"/>
              <a:buNone/>
            </a:pPr>
            <a:r>
              <a:rPr lang="en-US"/>
              <a:t>Spring HATEOAS</a:t>
            </a:r>
            <a:endParaRPr/>
          </a:p>
          <a:p>
            <a:pPr marL="0" lvl="0" indent="0" algn="l" rtl="0">
              <a:spcBef>
                <a:spcPts val="0"/>
              </a:spcBef>
              <a:spcAft>
                <a:spcPts val="0"/>
              </a:spcAft>
              <a:buClr>
                <a:schemeClr val="folHlink"/>
              </a:buClr>
              <a:buSzPts val="1100"/>
              <a:buFont typeface="Arial"/>
              <a:buNone/>
            </a:pPr>
            <a:r>
              <a:rPr lang="en-US"/>
              <a:t>Spring Integration</a:t>
            </a:r>
            <a:endParaRPr/>
          </a:p>
          <a:p>
            <a:pPr marL="0" lvl="0" indent="0" algn="l" rtl="0">
              <a:spcBef>
                <a:spcPts val="0"/>
              </a:spcBef>
              <a:spcAft>
                <a:spcPts val="0"/>
              </a:spcAft>
              <a:buClr>
                <a:schemeClr val="folHlink"/>
              </a:buClr>
              <a:buSzPts val="1100"/>
              <a:buFont typeface="Arial"/>
              <a:buNone/>
            </a:pPr>
            <a:r>
              <a:rPr lang="en-US"/>
              <a:t>Spring LDAP</a:t>
            </a:r>
            <a:endParaRPr/>
          </a:p>
          <a:p>
            <a:pPr marL="0" lvl="0" indent="0" algn="l" rtl="0">
              <a:spcBef>
                <a:spcPts val="0"/>
              </a:spcBef>
              <a:spcAft>
                <a:spcPts val="0"/>
              </a:spcAft>
              <a:buClr>
                <a:schemeClr val="folHlink"/>
              </a:buClr>
              <a:buSzPts val="1100"/>
              <a:buFont typeface="Arial"/>
              <a:buNone/>
            </a:pPr>
            <a:r>
              <a:rPr lang="en-US"/>
              <a:t>Spring Kerberos</a:t>
            </a:r>
            <a:endParaRPr/>
          </a:p>
          <a:p>
            <a:pPr marL="0" lvl="0" indent="0" algn="l" rtl="0">
              <a:spcBef>
                <a:spcPts val="0"/>
              </a:spcBef>
              <a:spcAft>
                <a:spcPts val="0"/>
              </a:spcAft>
              <a:buClr>
                <a:schemeClr val="folHlink"/>
              </a:buClr>
              <a:buSzPts val="1100"/>
              <a:buFont typeface="Arial"/>
              <a:buNone/>
            </a:pPr>
            <a:r>
              <a:rPr lang="en-US"/>
              <a:t>Spring REST Docs</a:t>
            </a:r>
            <a:endParaRPr/>
          </a:p>
          <a:p>
            <a:pPr marL="0" lvl="0" indent="0" algn="l" rtl="0">
              <a:spcBef>
                <a:spcPts val="0"/>
              </a:spcBef>
              <a:spcAft>
                <a:spcPts val="0"/>
              </a:spcAft>
              <a:buClr>
                <a:schemeClr val="folHlink"/>
              </a:buClr>
              <a:buSzPts val="1100"/>
              <a:buFont typeface="Arial"/>
              <a:buNone/>
            </a:pPr>
            <a:r>
              <a:rPr lang="en-US"/>
              <a:t>Spring Retry</a:t>
            </a:r>
            <a:endParaRPr/>
          </a:p>
          <a:p>
            <a:pPr marL="0" lvl="0" indent="0" algn="l" rtl="0">
              <a:spcBef>
                <a:spcPts val="0"/>
              </a:spcBef>
              <a:spcAft>
                <a:spcPts val="0"/>
              </a:spcAft>
              <a:buClr>
                <a:schemeClr val="folHlink"/>
              </a:buClr>
              <a:buSzPts val="1100"/>
              <a:buFont typeface="Arial"/>
              <a:buNone/>
            </a:pPr>
            <a:r>
              <a:rPr lang="en-US"/>
              <a:t>Spring Statemachine</a:t>
            </a:r>
            <a:endParaRPr/>
          </a:p>
          <a:p>
            <a:pPr marL="0" lvl="0" indent="0" algn="l" rtl="0">
              <a:spcBef>
                <a:spcPts val="0"/>
              </a:spcBef>
              <a:spcAft>
                <a:spcPts val="0"/>
              </a:spcAft>
              <a:buClr>
                <a:schemeClr val="folHlink"/>
              </a:buClr>
              <a:buSzPts val="1100"/>
              <a:buFont typeface="Arial"/>
              <a:buNone/>
            </a:pPr>
            <a:r>
              <a:rPr lang="en-US"/>
              <a:t>Spring Security</a:t>
            </a:r>
            <a:endParaRPr/>
          </a:p>
          <a:p>
            <a:pPr marL="0" lvl="0" indent="0" algn="l" rtl="0">
              <a:spcBef>
                <a:spcPts val="0"/>
              </a:spcBef>
              <a:spcAft>
                <a:spcPts val="0"/>
              </a:spcAft>
              <a:buClr>
                <a:schemeClr val="folHlink"/>
              </a:buClr>
              <a:buSzPts val="1100"/>
              <a:buFont typeface="Arial"/>
              <a:buNone/>
            </a:pPr>
            <a:r>
              <a:rPr lang="en-US"/>
              <a:t>Spring Security OAuth</a:t>
            </a:r>
            <a:endParaRPr/>
          </a:p>
          <a:p>
            <a:pPr marL="0" lvl="0" indent="0" algn="l" rtl="0">
              <a:spcBef>
                <a:spcPts val="0"/>
              </a:spcBef>
              <a:spcAft>
                <a:spcPts val="0"/>
              </a:spcAft>
              <a:buClr>
                <a:schemeClr val="folHlink"/>
              </a:buClr>
              <a:buSzPts val="1100"/>
              <a:buFont typeface="Arial"/>
              <a:buNone/>
            </a:pPr>
            <a:r>
              <a:rPr lang="en-US"/>
              <a:t>Spring Social</a:t>
            </a:r>
            <a:endParaRPr/>
          </a:p>
          <a:p>
            <a:pPr marL="0" lvl="0" indent="0" algn="l" rtl="0">
              <a:spcBef>
                <a:spcPts val="0"/>
              </a:spcBef>
              <a:spcAft>
                <a:spcPts val="0"/>
              </a:spcAft>
              <a:buClr>
                <a:schemeClr val="folHlink"/>
              </a:buClr>
              <a:buSzPts val="1100"/>
              <a:buFont typeface="Arial"/>
              <a:buNone/>
            </a:pPr>
            <a:r>
              <a:rPr lang="en-US"/>
              <a:t>Spring Social Facebook</a:t>
            </a:r>
            <a:endParaRPr/>
          </a:p>
          <a:p>
            <a:pPr marL="0" lvl="0" indent="0" algn="l" rtl="0">
              <a:spcBef>
                <a:spcPts val="0"/>
              </a:spcBef>
              <a:spcAft>
                <a:spcPts val="0"/>
              </a:spcAft>
              <a:buClr>
                <a:schemeClr val="folHlink"/>
              </a:buClr>
              <a:buSzPts val="1100"/>
              <a:buFont typeface="Arial"/>
              <a:buNone/>
            </a:pPr>
            <a:r>
              <a:rPr lang="en-US"/>
              <a:t>Spring Social Twitter</a:t>
            </a:r>
            <a:endParaRPr/>
          </a:p>
          <a:p>
            <a:pPr marL="0" lvl="0" indent="0" algn="l" rtl="0">
              <a:spcBef>
                <a:spcPts val="0"/>
              </a:spcBef>
              <a:spcAft>
                <a:spcPts val="0"/>
              </a:spcAft>
              <a:buClr>
                <a:schemeClr val="folHlink"/>
              </a:buClr>
              <a:buSzPts val="1100"/>
              <a:buFont typeface="Arial"/>
              <a:buNone/>
            </a:pPr>
            <a:r>
              <a:rPr lang="en-US"/>
              <a:t>Spring Social LinkedIn</a:t>
            </a:r>
            <a:endParaRPr/>
          </a:p>
          <a:p>
            <a:pPr marL="0" lvl="0" indent="0" algn="l" rtl="0">
              <a:spcBef>
                <a:spcPts val="0"/>
              </a:spcBef>
              <a:spcAft>
                <a:spcPts val="0"/>
              </a:spcAft>
              <a:buClr>
                <a:schemeClr val="folHlink"/>
              </a:buClr>
              <a:buSzPts val="1100"/>
              <a:buFont typeface="Arial"/>
              <a:buNone/>
            </a:pPr>
            <a:r>
              <a:rPr lang="en-US"/>
              <a:t>Spring Web Services</a:t>
            </a:r>
            <a:endParaRPr/>
          </a:p>
          <a:p>
            <a:pPr marL="0" lvl="0" indent="0" algn="l" rtl="0">
              <a:spcBef>
                <a:spcPts val="0"/>
              </a:spcBef>
              <a:spcAft>
                <a:spcPts val="0"/>
              </a:spcAft>
              <a:buClr>
                <a:schemeClr val="folHlink"/>
              </a:buClr>
              <a:buSzPts val="1100"/>
              <a:buFont typeface="Arial"/>
              <a:buNone/>
            </a:pPr>
            <a:r>
              <a:rPr lang="en-US"/>
              <a:t>Spring XD</a:t>
            </a:r>
            <a:endParaRPr/>
          </a:p>
          <a:p>
            <a:pPr marL="0" lvl="0" indent="0" algn="l" rtl="0">
              <a:spcBef>
                <a:spcPts val="0"/>
              </a:spcBef>
              <a:spcAft>
                <a:spcPts val="0"/>
              </a:spcAft>
              <a:buClr>
                <a:schemeClr val="folHlink"/>
              </a:buClr>
              <a:buSzPts val="1100"/>
              <a:buFont typeface="Arial"/>
              <a:buNone/>
            </a:pPr>
            <a:r>
              <a:rPr lang="en-US"/>
              <a:t>Spring Cloud Data Flow</a:t>
            </a:r>
            <a:endParaRPr/>
          </a:p>
          <a:p>
            <a:pPr marL="0" lvl="0" indent="0" algn="l" rtl="0">
              <a:spcBef>
                <a:spcPts val="0"/>
              </a:spcBef>
              <a:spcAft>
                <a:spcPts val="0"/>
              </a:spcAft>
              <a:buClr>
                <a:schemeClr val="folHlink"/>
              </a:buClr>
              <a:buSzPts val="1100"/>
              <a:buFont typeface="Arial"/>
              <a:buNone/>
            </a:pPr>
            <a:r>
              <a:rPr lang="en-US"/>
              <a:t>Spring Shell</a:t>
            </a:r>
            <a:endParaRPr/>
          </a:p>
          <a:p>
            <a:pPr marL="0" lvl="0" indent="0" algn="l" rtl="0">
              <a:spcBef>
                <a:spcPts val="0"/>
              </a:spcBef>
              <a:spcAft>
                <a:spcPts val="0"/>
              </a:spcAft>
              <a:buClr>
                <a:schemeClr val="folHlink"/>
              </a:buClr>
              <a:buSzPts val="1100"/>
              <a:buFont typeface="Arial"/>
              <a:buNone/>
            </a:pPr>
            <a:r>
              <a:rPr lang="en-US"/>
              <a:t>Spring IO Platform</a:t>
            </a:r>
            <a:endParaRPr/>
          </a:p>
          <a:p>
            <a:pPr marL="0" lvl="0" indent="0" algn="l" rtl="0">
              <a:spcBef>
                <a:spcPts val="0"/>
              </a:spcBef>
              <a:spcAft>
                <a:spcPts val="0"/>
              </a:spcAft>
              <a:buClr>
                <a:schemeClr val="folHlink"/>
              </a:buClr>
              <a:buSzPts val="1100"/>
              <a:buFont typeface="Arial"/>
              <a:buNone/>
            </a:pPr>
            <a:r>
              <a:rPr lang="en-US"/>
              <a:t>Spring Session</a:t>
            </a:r>
            <a:endParaRPr/>
          </a:p>
          <a:p>
            <a:pPr marL="0" lvl="0" indent="0" algn="l" rtl="0">
              <a:spcBef>
                <a:spcPts val="0"/>
              </a:spcBef>
              <a:spcAft>
                <a:spcPts val="0"/>
              </a:spcAft>
              <a:buSzPts val="1100"/>
              <a:buNone/>
            </a:pPr>
            <a:r>
              <a:rPr lang="en-US"/>
              <a:t>Spring Tool Suite</a:t>
            </a:r>
            <a:endParaRPr/>
          </a:p>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8"/>
        <p:cNvGrpSpPr/>
        <p:nvPr/>
      </p:nvGrpSpPr>
      <p:grpSpPr>
        <a:xfrm>
          <a:off x="0" y="0"/>
          <a:ext cx="0" cy="0"/>
          <a:chOff x="0" y="0"/>
          <a:chExt cx="0" cy="0"/>
        </a:xfrm>
      </p:grpSpPr>
      <p:sp>
        <p:nvSpPr>
          <p:cNvPr id="749" name="Google Shape;749;g33ba43a26c_1_5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0" name="Google Shape;750;g33ba43a26c_1_55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4"/>
        <p:cNvGrpSpPr/>
        <p:nvPr/>
      </p:nvGrpSpPr>
      <p:grpSpPr>
        <a:xfrm>
          <a:off x="0" y="0"/>
          <a:ext cx="0" cy="0"/>
          <a:chOff x="0" y="0"/>
          <a:chExt cx="0" cy="0"/>
        </a:xfrm>
      </p:grpSpPr>
      <p:sp>
        <p:nvSpPr>
          <p:cNvPr id="775" name="Google Shape;775;g33ba43a26c_1_39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76" name="Google Shape;776;g33ba43a26c_1_39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SzPts val="1800"/>
              <a:buNone/>
            </a:pPr>
            <a:r>
              <a:rPr lang="en-US"/>
              <a:t>Spring is that lighter weight Java that began to erode the app server market in 2004, and helps straddle that world with the 3</a:t>
            </a:r>
            <a:r>
              <a:rPr lang="en-US" baseline="30000"/>
              <a:t>rd</a:t>
            </a:r>
            <a:r>
              <a:rPr lang="en-US"/>
              <a:t> generation, cloud native platforms.</a:t>
            </a:r>
            <a:endParaRPr/>
          </a:p>
          <a:p>
            <a:pPr marL="0" lvl="0" indent="0" algn="l" rtl="0">
              <a:spcBef>
                <a:spcPts val="0"/>
              </a:spcBef>
              <a:spcAft>
                <a:spcPts val="0"/>
              </a:spcAft>
              <a:buSzPts val="1800"/>
              <a:buNone/>
            </a:pPr>
            <a:r>
              <a:rPr lang="en-US"/>
              <a:t>It even helps 2</a:t>
            </a:r>
            <a:r>
              <a:rPr lang="en-US" baseline="30000"/>
              <a:t>nd</a:t>
            </a:r>
            <a:r>
              <a:rPr lang="en-US"/>
              <a:t> generation customers stuck on older versions of Java EE take advantage of newer Java EE features on their exact same server, often with an upgrade to their server.</a:t>
            </a:r>
            <a:endParaRPr/>
          </a:p>
          <a:p>
            <a:pPr marL="0" lvl="0" indent="0" algn="l" rtl="0">
              <a:spcBef>
                <a:spcPts val="0"/>
              </a:spcBef>
              <a:spcAft>
                <a:spcPts val="0"/>
              </a:spcAft>
              <a:buSzPts val="1800"/>
              <a:buNone/>
            </a:pPr>
            <a:endParaRPr/>
          </a:p>
          <a:p>
            <a:pPr marL="0" lvl="0" indent="0" algn="l" rtl="0">
              <a:spcBef>
                <a:spcPts val="0"/>
              </a:spcBef>
              <a:spcAft>
                <a:spcPts val="0"/>
              </a:spcAft>
              <a:buSzPts val="1800"/>
              <a:buNone/>
            </a:pPr>
            <a:r>
              <a:rPr lang="en-US"/>
              <a:t>Spring is the #1 enterprise Java application development framework by almost any measure.  Why do millions of developers choose Spring?</a:t>
            </a:r>
            <a:endParaRPr/>
          </a:p>
          <a:p>
            <a:pPr marL="0" lvl="0" indent="0" algn="l" rtl="0">
              <a:spcBef>
                <a:spcPts val="0"/>
              </a:spcBef>
              <a:spcAft>
                <a:spcPts val="0"/>
              </a:spcAft>
              <a:buSzPts val="1800"/>
              <a:buNone/>
            </a:pPr>
            <a:endParaRPr/>
          </a:p>
          <a:p>
            <a:pPr marL="0" lvl="0" indent="0" algn="l" rtl="0">
              <a:spcBef>
                <a:spcPts val="0"/>
              </a:spcBef>
              <a:spcAft>
                <a:spcPts val="0"/>
              </a:spcAft>
              <a:buSzPts val="1800"/>
              <a:buNone/>
            </a:pPr>
            <a:r>
              <a:rPr lang="en-US"/>
              <a:t>Accomplish any task: support for REST, Web, Websocket, Integration, Batch and Reactive applications</a:t>
            </a:r>
            <a:endParaRPr/>
          </a:p>
          <a:p>
            <a:pPr marL="0" lvl="0" indent="0" algn="l" rtl="0">
              <a:spcBef>
                <a:spcPts val="0"/>
              </a:spcBef>
              <a:spcAft>
                <a:spcPts val="0"/>
              </a:spcAft>
              <a:buSzPts val="1800"/>
              <a:buNone/>
            </a:pPr>
            <a:r>
              <a:rPr lang="en-US"/>
              <a:t>Simplified development: Simple getting started experience requiring minimal configuration</a:t>
            </a:r>
            <a:endParaRPr/>
          </a:p>
          <a:p>
            <a:pPr marL="0" lvl="0" indent="0" algn="l" rtl="0">
              <a:spcBef>
                <a:spcPts val="0"/>
              </a:spcBef>
              <a:spcAft>
                <a:spcPts val="0"/>
              </a:spcAft>
              <a:buSzPts val="1800"/>
              <a:buNone/>
            </a:pPr>
            <a:r>
              <a:rPr lang="en-US"/>
              <a:t>Proven Track Record: In production since 2002, with a focus on maintaining backward compatibility, used heavily by Cloud pioneers and Fortune 2000</a:t>
            </a:r>
            <a:endParaRPr/>
          </a:p>
          <a:p>
            <a:pPr marL="0" lvl="0" indent="0" algn="l" rtl="0">
              <a:spcBef>
                <a:spcPts val="0"/>
              </a:spcBef>
              <a:spcAft>
                <a:spcPts val="0"/>
              </a:spcAft>
              <a:buSzPts val="1800"/>
              <a:buNone/>
            </a:pPr>
            <a:r>
              <a:rPr lang="en-US"/>
              <a:t>Trusted: Java developers rely on Spring for their most demanding applications</a:t>
            </a:r>
            <a:endParaRPr/>
          </a:p>
          <a:p>
            <a:pPr marL="0" lvl="0" indent="0" algn="l" rtl="0">
              <a:spcBef>
                <a:spcPts val="0"/>
              </a:spcBef>
              <a:spcAft>
                <a:spcPts val="0"/>
              </a:spcAft>
              <a:buSzPts val="1800"/>
              <a:buNone/>
            </a:pPr>
            <a:r>
              <a:rPr lang="en-US"/>
              <a:t>Testable: Write clean, testable code against the infrastructure components of your choice</a:t>
            </a:r>
            <a:endParaRPr/>
          </a:p>
          <a:p>
            <a:pPr marL="0" lvl="0" indent="0" algn="l" rtl="0">
              <a:spcBef>
                <a:spcPts val="0"/>
              </a:spcBef>
              <a:spcAft>
                <a:spcPts val="0"/>
              </a:spcAft>
              <a:buSzPts val="1800"/>
              <a:buNone/>
            </a:pPr>
            <a:r>
              <a:rPr lang="en-US"/>
              <a:t>Curated and Modular: Curated set of dependencies while keeping developers in full control of deploying only the parts they need</a:t>
            </a:r>
            <a:endParaRPr/>
          </a:p>
          <a:p>
            <a:pPr marL="0" lvl="0" indent="0" algn="l" rtl="0">
              <a:spcBef>
                <a:spcPts val="0"/>
              </a:spcBef>
              <a:spcAft>
                <a:spcPts val="0"/>
              </a:spcAft>
              <a:buSzPts val="1800"/>
              <a:buNone/>
            </a:pPr>
            <a:r>
              <a:rPr lang="en-US"/>
              <a:t>Deployable: runs on premise, or in public and private cloud platforms</a:t>
            </a:r>
            <a:endParaRPr/>
          </a:p>
          <a:p>
            <a:pPr marL="0" lvl="0" indent="0" algn="l" rtl="0">
              <a:spcBef>
                <a:spcPts val="0"/>
              </a:spcBef>
              <a:spcAft>
                <a:spcPts val="0"/>
              </a:spcAft>
              <a:buSzPts val="1800"/>
              <a:buNone/>
            </a:pPr>
            <a:r>
              <a:rPr lang="en-US"/>
              <a:t>Permissive license: OSS, Apache 2.0 licensed</a:t>
            </a:r>
            <a:endParaRPr/>
          </a:p>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5"/>
        <p:cNvGrpSpPr/>
        <p:nvPr/>
      </p:nvGrpSpPr>
      <p:grpSpPr>
        <a:xfrm>
          <a:off x="0" y="0"/>
          <a:ext cx="0" cy="0"/>
          <a:chOff x="0" y="0"/>
          <a:chExt cx="0" cy="0"/>
        </a:xfrm>
      </p:grpSpPr>
      <p:sp>
        <p:nvSpPr>
          <p:cNvPr id="786" name="Google Shape;786;g33ba43a26c_1_41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87" name="Google Shape;787;g33ba43a26c_1_41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SzPts val="1800"/>
              <a:buNone/>
            </a:pPr>
            <a:r>
              <a:rPr lang="en-US"/>
              <a:t>Spring is that lighter weight Java that began to erode the app server market in 2004, and helps straddle that world with the 3</a:t>
            </a:r>
            <a:r>
              <a:rPr lang="en-US" baseline="30000"/>
              <a:t>rd</a:t>
            </a:r>
            <a:r>
              <a:rPr lang="en-US"/>
              <a:t> generation, cloud native platforms.</a:t>
            </a:r>
            <a:endParaRPr/>
          </a:p>
          <a:p>
            <a:pPr marL="0" lvl="0" indent="0" algn="l" rtl="0">
              <a:spcBef>
                <a:spcPts val="0"/>
              </a:spcBef>
              <a:spcAft>
                <a:spcPts val="0"/>
              </a:spcAft>
              <a:buSzPts val="1800"/>
              <a:buNone/>
            </a:pPr>
            <a:r>
              <a:rPr lang="en-US"/>
              <a:t>It even helps 2</a:t>
            </a:r>
            <a:r>
              <a:rPr lang="en-US" baseline="30000"/>
              <a:t>nd</a:t>
            </a:r>
            <a:r>
              <a:rPr lang="en-US"/>
              <a:t> generation customers stuck on older versions of Java EE take advantage of newer Java EE features on their exact same server, often with an upgrade to their server.</a:t>
            </a:r>
            <a:endParaRPr/>
          </a:p>
          <a:p>
            <a:pPr marL="0" lvl="0" indent="0" algn="l" rtl="0">
              <a:spcBef>
                <a:spcPts val="0"/>
              </a:spcBef>
              <a:spcAft>
                <a:spcPts val="0"/>
              </a:spcAft>
              <a:buSzPts val="1800"/>
              <a:buNone/>
            </a:pPr>
            <a:endParaRPr/>
          </a:p>
          <a:p>
            <a:pPr marL="0" lvl="0" indent="0" algn="l" rtl="0">
              <a:spcBef>
                <a:spcPts val="0"/>
              </a:spcBef>
              <a:spcAft>
                <a:spcPts val="0"/>
              </a:spcAft>
              <a:buSzPts val="1800"/>
              <a:buNone/>
            </a:pPr>
            <a:r>
              <a:rPr lang="en-US"/>
              <a:t>Spring is the #1 enterprise Java application development framework by almost any measure.  Why do millions of developers choose Spring?</a:t>
            </a:r>
            <a:endParaRPr/>
          </a:p>
          <a:p>
            <a:pPr marL="0" lvl="0" indent="0" algn="l" rtl="0">
              <a:spcBef>
                <a:spcPts val="0"/>
              </a:spcBef>
              <a:spcAft>
                <a:spcPts val="0"/>
              </a:spcAft>
              <a:buSzPts val="1800"/>
              <a:buNone/>
            </a:pPr>
            <a:endParaRPr/>
          </a:p>
          <a:p>
            <a:pPr marL="0" lvl="0" indent="0" algn="l" rtl="0">
              <a:spcBef>
                <a:spcPts val="0"/>
              </a:spcBef>
              <a:spcAft>
                <a:spcPts val="0"/>
              </a:spcAft>
              <a:buSzPts val="1800"/>
              <a:buNone/>
            </a:pPr>
            <a:r>
              <a:rPr lang="en-US"/>
              <a:t>Accomplish any task: support for REST, Web, Websocket, Integration, Batch and Reactive applications</a:t>
            </a:r>
            <a:endParaRPr/>
          </a:p>
          <a:p>
            <a:pPr marL="0" lvl="0" indent="0" algn="l" rtl="0">
              <a:spcBef>
                <a:spcPts val="0"/>
              </a:spcBef>
              <a:spcAft>
                <a:spcPts val="0"/>
              </a:spcAft>
              <a:buSzPts val="1800"/>
              <a:buNone/>
            </a:pPr>
            <a:r>
              <a:rPr lang="en-US"/>
              <a:t>Simplified development: Simple getting started experience requiring minimal configuration</a:t>
            </a:r>
            <a:endParaRPr/>
          </a:p>
          <a:p>
            <a:pPr marL="0" lvl="0" indent="0" algn="l" rtl="0">
              <a:spcBef>
                <a:spcPts val="0"/>
              </a:spcBef>
              <a:spcAft>
                <a:spcPts val="0"/>
              </a:spcAft>
              <a:buSzPts val="1800"/>
              <a:buNone/>
            </a:pPr>
            <a:r>
              <a:rPr lang="en-US"/>
              <a:t>Proven Track Record: In production since 2002, with a focus on maintaining backward compatibility, used heavily by Cloud pioneers and Fortune 2000</a:t>
            </a:r>
            <a:endParaRPr/>
          </a:p>
          <a:p>
            <a:pPr marL="0" lvl="0" indent="0" algn="l" rtl="0">
              <a:spcBef>
                <a:spcPts val="0"/>
              </a:spcBef>
              <a:spcAft>
                <a:spcPts val="0"/>
              </a:spcAft>
              <a:buSzPts val="1800"/>
              <a:buNone/>
            </a:pPr>
            <a:r>
              <a:rPr lang="en-US"/>
              <a:t>Trusted: Java developers rely on Spring for their most demanding applications</a:t>
            </a:r>
            <a:endParaRPr/>
          </a:p>
          <a:p>
            <a:pPr marL="0" lvl="0" indent="0" algn="l" rtl="0">
              <a:spcBef>
                <a:spcPts val="0"/>
              </a:spcBef>
              <a:spcAft>
                <a:spcPts val="0"/>
              </a:spcAft>
              <a:buSzPts val="1800"/>
              <a:buNone/>
            </a:pPr>
            <a:r>
              <a:rPr lang="en-US"/>
              <a:t>Testable: Write clean, testable code against the infrastructure components of your choice</a:t>
            </a:r>
            <a:endParaRPr/>
          </a:p>
          <a:p>
            <a:pPr marL="0" lvl="0" indent="0" algn="l" rtl="0">
              <a:spcBef>
                <a:spcPts val="0"/>
              </a:spcBef>
              <a:spcAft>
                <a:spcPts val="0"/>
              </a:spcAft>
              <a:buSzPts val="1800"/>
              <a:buNone/>
            </a:pPr>
            <a:r>
              <a:rPr lang="en-US"/>
              <a:t>Curated and Modular: Curated set of dependencies while keeping developers in full control of deploying only the parts they need</a:t>
            </a:r>
            <a:endParaRPr/>
          </a:p>
          <a:p>
            <a:pPr marL="0" lvl="0" indent="0" algn="l" rtl="0">
              <a:spcBef>
                <a:spcPts val="0"/>
              </a:spcBef>
              <a:spcAft>
                <a:spcPts val="0"/>
              </a:spcAft>
              <a:buSzPts val="1800"/>
              <a:buNone/>
            </a:pPr>
            <a:r>
              <a:rPr lang="en-US"/>
              <a:t>Deployable: runs on premise, or in public and private cloud platforms</a:t>
            </a:r>
            <a:endParaRPr/>
          </a:p>
          <a:p>
            <a:pPr marL="0" lvl="0" indent="0" algn="l" rtl="0">
              <a:spcBef>
                <a:spcPts val="0"/>
              </a:spcBef>
              <a:spcAft>
                <a:spcPts val="0"/>
              </a:spcAft>
              <a:buSzPts val="1800"/>
              <a:buNone/>
            </a:pPr>
            <a:r>
              <a:rPr lang="en-US"/>
              <a:t>Permissive license: OSS, Apache 2.0 licensed</a:t>
            </a:r>
            <a:endParaRPr/>
          </a:p>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6"/>
        <p:cNvGrpSpPr/>
        <p:nvPr/>
      </p:nvGrpSpPr>
      <p:grpSpPr>
        <a:xfrm>
          <a:off x="0" y="0"/>
          <a:ext cx="0" cy="0"/>
          <a:chOff x="0" y="0"/>
          <a:chExt cx="0" cy="0"/>
        </a:xfrm>
      </p:grpSpPr>
      <p:sp>
        <p:nvSpPr>
          <p:cNvPr id="797" name="Google Shape;797;g33ba43a26c_1_4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98" name="Google Shape;798;g33ba43a26c_1_43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SzPts val="1800"/>
              <a:buNone/>
            </a:pPr>
            <a:r>
              <a:rPr lang="en-US" sz="1200">
                <a:solidFill>
                  <a:srgbClr val="333333"/>
                </a:solidFill>
                <a:highlight>
                  <a:srgbClr val="FFFFFF"/>
                </a:highlight>
                <a:latin typeface="Varela Round"/>
                <a:ea typeface="Varela Round"/>
                <a:cs typeface="Varela Round"/>
                <a:sym typeface="Varela Round"/>
              </a:rPr>
              <a:t>Building distributed systems doesn't need to be complex and error-prone. Spring Cloud offers a simple and accessible programming model to the most common distributed system patterns, helping developers build resilient, reliable, and coordinated applications. Spring Cloud is built on top of Spring Boot, making it easy for developers to get started and become productive quickly.</a:t>
            </a:r>
            <a:endParaRPr sz="1200">
              <a:solidFill>
                <a:srgbClr val="333333"/>
              </a:solidFill>
              <a:highlight>
                <a:srgbClr val="FFFFFF"/>
              </a:highlight>
              <a:latin typeface="Varela Round"/>
              <a:ea typeface="Varela Round"/>
              <a:cs typeface="Varela Round"/>
              <a:sym typeface="Varela Round"/>
            </a:endParaRPr>
          </a:p>
          <a:p>
            <a:pPr marL="0" lvl="0" indent="0" algn="l" rtl="0">
              <a:spcBef>
                <a:spcPts val="0"/>
              </a:spcBef>
              <a:spcAft>
                <a:spcPts val="0"/>
              </a:spcAft>
              <a:buSzPts val="1800"/>
              <a:buNone/>
            </a:pPr>
            <a:endParaRPr>
              <a:solidFill>
                <a:schemeClr val="dk1"/>
              </a:solidFill>
            </a:endParaRPr>
          </a:p>
          <a:p>
            <a:pPr marL="0" lvl="0" indent="0" algn="l" rtl="0">
              <a:spcBef>
                <a:spcPts val="0"/>
              </a:spcBef>
              <a:spcAft>
                <a:spcPts val="0"/>
              </a:spcAft>
              <a:buClr>
                <a:schemeClr val="dk1"/>
              </a:buClr>
              <a:buSzPts val="1800"/>
              <a:buFont typeface="Arial"/>
              <a:buNone/>
            </a:pPr>
            <a:r>
              <a:rPr lang="en-US">
                <a:solidFill>
                  <a:schemeClr val="dk1"/>
                </a:solidFill>
              </a:rPr>
              <a:t>Spring Cloud OSS provides the  It’s platform aware and provides an integrated spectrum of opinions, convention over configuration </a:t>
            </a:r>
            <a:endParaRPr>
              <a:solidFill>
                <a:schemeClr val="dk1"/>
              </a:solidFill>
            </a:endParaRPr>
          </a:p>
          <a:p>
            <a:pPr marL="0" lvl="0" indent="0" algn="l" rtl="0">
              <a:spcBef>
                <a:spcPts val="0"/>
              </a:spcBef>
              <a:spcAft>
                <a:spcPts val="0"/>
              </a:spcAft>
              <a:buClr>
                <a:schemeClr val="dk1"/>
              </a:buClr>
              <a:buSzPts val="1800"/>
              <a:buFont typeface="Arial"/>
              <a:buNone/>
            </a:pPr>
            <a:endParaRPr>
              <a:solidFill>
                <a:schemeClr val="dk1"/>
              </a:solidFill>
            </a:endParaRPr>
          </a:p>
          <a:p>
            <a:pPr marL="0" lvl="0" indent="0" algn="l" rtl="0">
              <a:spcBef>
                <a:spcPts val="0"/>
              </a:spcBef>
              <a:spcAft>
                <a:spcPts val="0"/>
              </a:spcAft>
              <a:buClr>
                <a:schemeClr val="dk1"/>
              </a:buClr>
              <a:buSzPts val="1800"/>
              <a:buFont typeface="Arial"/>
              <a:buNone/>
            </a:pPr>
            <a:r>
              <a:rPr lang="en-US">
                <a:solidFill>
                  <a:schemeClr val="dk1"/>
                </a:solidFill>
              </a:rPr>
              <a:t>Building on Spring Boot and Spring Security OAuth2 we can quickly create systems that implement common patterns like single sign on, token relay and token exchange.</a:t>
            </a:r>
            <a:endParaRPr>
              <a:solidFill>
                <a:schemeClr val="dk1"/>
              </a:solidFill>
            </a:endParaRPr>
          </a:p>
          <a:p>
            <a:pPr marL="0" lvl="0" indent="0" algn="l" rtl="0">
              <a:spcBef>
                <a:spcPts val="0"/>
              </a:spcBef>
              <a:spcAft>
                <a:spcPts val="0"/>
              </a:spcAft>
              <a:buClr>
                <a:schemeClr val="dk1"/>
              </a:buClr>
              <a:buSzPts val="1800"/>
              <a:buFont typeface="Arial"/>
              <a:buNone/>
            </a:pPr>
            <a:endParaRPr>
              <a:solidFill>
                <a:schemeClr val="dk1"/>
              </a:solidFill>
            </a:endParaRPr>
          </a:p>
          <a:p>
            <a:pPr marL="0" lvl="0" indent="0" algn="l" rtl="0">
              <a:spcBef>
                <a:spcPts val="0"/>
              </a:spcBef>
              <a:spcAft>
                <a:spcPts val="0"/>
              </a:spcAft>
              <a:buSzPts val="1800"/>
              <a:buNone/>
            </a:pPr>
            <a:r>
              <a:rPr lang="en-US">
                <a:solidFill>
                  <a:schemeClr val="dk1"/>
                </a:solidFill>
              </a:rPr>
              <a:t>configuration management, service discovery, circuit breakers, intelligent routing, micro-proxy, control bus, one-time tokens, global locks, leadership election, distributed sessions, cluster state).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8"/>
        <p:cNvGrpSpPr/>
        <p:nvPr/>
      </p:nvGrpSpPr>
      <p:grpSpPr>
        <a:xfrm>
          <a:off x="0" y="0"/>
          <a:ext cx="0" cy="0"/>
          <a:chOff x="0" y="0"/>
          <a:chExt cx="0" cy="0"/>
        </a:xfrm>
      </p:grpSpPr>
      <p:sp>
        <p:nvSpPr>
          <p:cNvPr id="809" name="Google Shape;809;g33ba43a26c_1_4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810" name="Google Shape;810;g33ba43a26c_1_48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SzPts val="1100"/>
              <a:buNone/>
            </a:pPr>
            <a:r>
              <a:rPr lang="en-US"/>
              <a:t>CONNECT ANYTHING</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US"/>
              <a:t>Spring Cloud Data Flow makes it easy to build and orchestrate cloud-native data pipelines for use cases such as data ingest, real-time analytics, and data import/export. Spring Cloud Data Flow makes it simple to connect systems by providing out of the box connectors for the most common integration scenarios.</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US"/>
              <a:t>-</a:t>
            </a:r>
            <a:endParaRPr/>
          </a:p>
          <a:p>
            <a:pPr marL="0" lvl="0" indent="0" algn="l" rtl="0">
              <a:spcBef>
                <a:spcPts val="0"/>
              </a:spcBef>
              <a:spcAft>
                <a:spcPts val="0"/>
              </a:spcAft>
              <a:buClr>
                <a:schemeClr val="dk1"/>
              </a:buClr>
              <a:buSzPts val="1100"/>
              <a:buFont typeface="Arial"/>
              <a:buNone/>
            </a:pPr>
            <a:r>
              <a:rPr lang="en-US"/>
              <a:t>Supports processing data in real-time streams and batch</a:t>
            </a:r>
            <a:endParaRPr/>
          </a:p>
          <a:p>
            <a:pPr marL="0" lvl="0" indent="0" algn="l" rtl="0">
              <a:spcBef>
                <a:spcPts val="0"/>
              </a:spcBef>
              <a:spcAft>
                <a:spcPts val="0"/>
              </a:spcAft>
              <a:buClr>
                <a:schemeClr val="dk1"/>
              </a:buClr>
              <a:buSzPts val="1100"/>
              <a:buFont typeface="Arial"/>
              <a:buNone/>
            </a:pPr>
            <a:r>
              <a:rPr lang="en-US"/>
              <a:t>-</a:t>
            </a:r>
            <a:endParaRPr/>
          </a:p>
          <a:p>
            <a:pPr marL="0" lvl="0" indent="0" algn="l" rtl="0">
              <a:spcBef>
                <a:spcPts val="0"/>
              </a:spcBef>
              <a:spcAft>
                <a:spcPts val="0"/>
              </a:spcAft>
              <a:buClr>
                <a:schemeClr val="dk1"/>
              </a:buClr>
              <a:buSzPts val="1100"/>
              <a:buFont typeface="Arial"/>
              <a:buNone/>
            </a:pPr>
            <a:r>
              <a:rPr lang="en-US"/>
              <a:t>Ingest, transform, analyze, and store data</a:t>
            </a:r>
            <a:endParaRPr/>
          </a:p>
          <a:p>
            <a:pPr marL="0" lvl="0" indent="0" algn="l" rtl="0">
              <a:spcBef>
                <a:spcPts val="0"/>
              </a:spcBef>
              <a:spcAft>
                <a:spcPts val="0"/>
              </a:spcAft>
              <a:buClr>
                <a:schemeClr val="dk1"/>
              </a:buClr>
              <a:buSzPts val="1100"/>
              <a:buFont typeface="Arial"/>
              <a:buNone/>
            </a:pPr>
            <a:r>
              <a:rPr lang="en-US"/>
              <a:t>-</a:t>
            </a:r>
            <a:endParaRPr/>
          </a:p>
          <a:p>
            <a:pPr marL="0" lvl="0" indent="0" algn="l" rtl="0">
              <a:spcBef>
                <a:spcPts val="0"/>
              </a:spcBef>
              <a:spcAft>
                <a:spcPts val="0"/>
              </a:spcAft>
              <a:buClr>
                <a:schemeClr val="dk1"/>
              </a:buClr>
              <a:buSzPts val="1100"/>
              <a:buFont typeface="Arial"/>
              <a:buNone/>
            </a:pPr>
            <a:r>
              <a:rPr lang="en-US"/>
              <a:t>Connectors for FTP, RDBMS, Cassandra, RabbitMQ, GemFire, Redis, and much more</a:t>
            </a:r>
            <a:endParaRPr/>
          </a:p>
          <a:p>
            <a:pPr marL="0" lvl="0" indent="0" algn="l" rtl="0">
              <a:spcBef>
                <a:spcPts val="0"/>
              </a:spcBef>
              <a:spcAft>
                <a:spcPts val="0"/>
              </a:spcAft>
              <a:buClr>
                <a:schemeClr val="dk1"/>
              </a:buClr>
              <a:buSzPts val="1100"/>
              <a:buFont typeface="Arial"/>
              <a:buNone/>
            </a:pPr>
            <a:r>
              <a:rPr lang="en-US"/>
              <a:t>-</a:t>
            </a:r>
            <a:endParaRPr/>
          </a:p>
          <a:p>
            <a:pPr marL="0" lvl="0" indent="0" algn="l" rtl="0">
              <a:spcBef>
                <a:spcPts val="0"/>
              </a:spcBef>
              <a:spcAft>
                <a:spcPts val="0"/>
              </a:spcAft>
              <a:buClr>
                <a:schemeClr val="dk1"/>
              </a:buClr>
              <a:buSzPts val="1100"/>
              <a:buFont typeface="Arial"/>
              <a:buNone/>
            </a:pPr>
            <a:r>
              <a:rPr lang="en-US"/>
              <a:t>Supports modern messaging middleware: Kafka and RabbitMQ</a:t>
            </a:r>
            <a:endParaRPr/>
          </a:p>
          <a:p>
            <a:pPr marL="0" lvl="0" indent="0" algn="l" rtl="0">
              <a:spcBef>
                <a:spcPts val="0"/>
              </a:spcBef>
              <a:spcAft>
                <a:spcPts val="0"/>
              </a:spcAft>
              <a:buClr>
                <a:schemeClr val="dk1"/>
              </a:buClr>
              <a:buSzPts val="1100"/>
              <a:buFont typeface="Arial"/>
              <a:buNone/>
            </a:pPr>
            <a:r>
              <a:rPr lang="en-US"/>
              <a:t>-</a:t>
            </a:r>
            <a:endParaRPr/>
          </a:p>
          <a:p>
            <a:pPr marL="0" lvl="0" indent="0" algn="l" rtl="0">
              <a:spcBef>
                <a:spcPts val="0"/>
              </a:spcBef>
              <a:spcAft>
                <a:spcPts val="0"/>
              </a:spcAft>
              <a:buClr>
                <a:schemeClr val="dk1"/>
              </a:buClr>
              <a:buSzPts val="1100"/>
              <a:buFont typeface="Arial"/>
              <a:buNone/>
            </a:pPr>
            <a:r>
              <a:rPr lang="en-US"/>
              <a:t>Spring Flo visual designer for pipelines</a:t>
            </a:r>
            <a:endParaRPr/>
          </a:p>
          <a:p>
            <a:pPr marL="0" lvl="0" indent="0" algn="l" rtl="0">
              <a:spcBef>
                <a:spcPts val="0"/>
              </a:spcBef>
              <a:spcAft>
                <a:spcPts val="0"/>
              </a:spcAft>
              <a:buClr>
                <a:schemeClr val="dk1"/>
              </a:buClr>
              <a:buSzPts val="1100"/>
              <a:buFont typeface="Arial"/>
              <a:buNone/>
            </a:pPr>
            <a:r>
              <a:rPr lang="en-US"/>
              <a:t>-</a:t>
            </a:r>
            <a:endParaRPr/>
          </a:p>
          <a:p>
            <a:pPr marL="0" lvl="0" indent="0" algn="l" rtl="0">
              <a:spcBef>
                <a:spcPts val="0"/>
              </a:spcBef>
              <a:spcAft>
                <a:spcPts val="0"/>
              </a:spcAft>
              <a:buClr>
                <a:schemeClr val="dk1"/>
              </a:buClr>
              <a:buSzPts val="1100"/>
              <a:buFont typeface="Arial"/>
              <a:buNone/>
            </a:pPr>
            <a:r>
              <a:rPr lang="en-US"/>
              <a:t>Operational dashboard: metrics, health checks, and remote management</a:t>
            </a:r>
            <a:endParaRPr/>
          </a:p>
          <a:p>
            <a:pPr marL="0" lvl="0" indent="0" algn="l" rtl="0">
              <a:spcBef>
                <a:spcPts val="0"/>
              </a:spcBef>
              <a:spcAft>
                <a:spcPts val="0"/>
              </a:spcAft>
              <a:buClr>
                <a:schemeClr val="dk1"/>
              </a:buClr>
              <a:buSzPts val="1100"/>
              <a:buFont typeface="Arial"/>
              <a:buNone/>
            </a:pPr>
            <a:r>
              <a:rPr lang="en-US"/>
              <a:t>-</a:t>
            </a:r>
            <a:endParaRPr/>
          </a:p>
          <a:p>
            <a:pPr marL="0" lvl="0" indent="0" algn="l" rtl="0">
              <a:spcBef>
                <a:spcPts val="0"/>
              </a:spcBef>
              <a:spcAft>
                <a:spcPts val="0"/>
              </a:spcAft>
              <a:buClr>
                <a:schemeClr val="dk1"/>
              </a:buClr>
              <a:buSzPts val="1100"/>
              <a:buFont typeface="Arial"/>
              <a:buNone/>
            </a:pPr>
            <a:r>
              <a:rPr lang="en-US"/>
              <a:t>Supported platforms: Cloud Foundry, Kubernetes, Apache YARN, and Apache Mesos</a:t>
            </a:r>
            <a:endParaRPr/>
          </a:p>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9"/>
        <p:cNvGrpSpPr/>
        <p:nvPr/>
      </p:nvGrpSpPr>
      <p:grpSpPr>
        <a:xfrm>
          <a:off x="0" y="0"/>
          <a:ext cx="0" cy="0"/>
          <a:chOff x="0" y="0"/>
          <a:chExt cx="0" cy="0"/>
        </a:xfrm>
      </p:grpSpPr>
      <p:sp>
        <p:nvSpPr>
          <p:cNvPr id="820" name="Google Shape;820;g4fdfbb9ea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1" name="Google Shape;821;g4fdfbb9ea9_0_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0 – Title">
  <p:cSld name="Divider">
    <p:bg>
      <p:bgPr>
        <a:solidFill>
          <a:schemeClr val="lt2"/>
        </a:solidFill>
        <a:effectLst/>
      </p:bgPr>
    </p:bg>
    <p:spTree>
      <p:nvGrpSpPr>
        <p:cNvPr id="1" name="Shape 6"/>
        <p:cNvGrpSpPr/>
        <p:nvPr/>
      </p:nvGrpSpPr>
      <p:grpSpPr>
        <a:xfrm>
          <a:off x="0" y="0"/>
          <a:ext cx="0" cy="0"/>
          <a:chOff x="0" y="0"/>
          <a:chExt cx="0" cy="0"/>
        </a:xfrm>
      </p:grpSpPr>
      <p:pic>
        <p:nvPicPr>
          <p:cNvPr id="7" name="Google Shape;7;p2" descr="IMG_0276.jpg"/>
          <p:cNvPicPr preferRelativeResize="0"/>
          <p:nvPr/>
        </p:nvPicPr>
        <p:blipFill rotWithShape="1">
          <a:blip r:embed="rId2">
            <a:alphaModFix/>
          </a:blip>
          <a:srcRect l="-1871" t="8284" r="9671" b="8284"/>
          <a:stretch/>
        </p:blipFill>
        <p:spPr>
          <a:xfrm>
            <a:off x="614426" y="0"/>
            <a:ext cx="8529600" cy="5143500"/>
          </a:xfrm>
          <a:prstGeom prst="rect">
            <a:avLst/>
          </a:prstGeom>
          <a:noFill/>
          <a:ln>
            <a:noFill/>
          </a:ln>
        </p:spPr>
      </p:pic>
      <p:sp>
        <p:nvSpPr>
          <p:cNvPr id="8" name="Google Shape;8;p2"/>
          <p:cNvSpPr/>
          <p:nvPr/>
        </p:nvSpPr>
        <p:spPr>
          <a:xfrm>
            <a:off x="0" y="-25"/>
            <a:ext cx="9144000" cy="5143500"/>
          </a:xfrm>
          <a:prstGeom prst="rect">
            <a:avLst/>
          </a:prstGeom>
          <a:gradFill>
            <a:gsLst>
              <a:gs pos="0">
                <a:srgbClr val="1AB9A5"/>
              </a:gs>
              <a:gs pos="10000">
                <a:srgbClr val="1AB9A5"/>
              </a:gs>
              <a:gs pos="100000">
                <a:srgbClr val="1AB9A5">
                  <a:alpha val="74509"/>
                </a:srgbClr>
              </a:gs>
            </a:gsLst>
            <a:lin ang="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800" b="0" i="0" u="none" strike="noStrike" cap="none">
              <a:solidFill>
                <a:srgbClr val="A9DBD6"/>
              </a:solidFill>
              <a:latin typeface="Arial"/>
              <a:ea typeface="Arial"/>
              <a:cs typeface="Arial"/>
              <a:sym typeface="Arial"/>
            </a:endParaRPr>
          </a:p>
        </p:txBody>
      </p:sp>
      <p:cxnSp>
        <p:nvCxnSpPr>
          <p:cNvPr id="9" name="Google Shape;9;p2"/>
          <p:cNvCxnSpPr/>
          <p:nvPr/>
        </p:nvCxnSpPr>
        <p:spPr>
          <a:xfrm>
            <a:off x="633275" y="3110100"/>
            <a:ext cx="738900" cy="0"/>
          </a:xfrm>
          <a:prstGeom prst="straightConnector1">
            <a:avLst/>
          </a:prstGeom>
          <a:noFill/>
          <a:ln w="38100" cap="flat" cmpd="sng">
            <a:solidFill>
              <a:schemeClr val="accent6"/>
            </a:solidFill>
            <a:prstDash val="solid"/>
            <a:round/>
            <a:headEnd type="none" w="sm" len="sm"/>
            <a:tailEnd type="none" w="sm" len="sm"/>
          </a:ln>
        </p:spPr>
      </p:cxnSp>
      <p:sp>
        <p:nvSpPr>
          <p:cNvPr id="10" name="Google Shape;10;p2"/>
          <p:cNvSpPr txBox="1">
            <a:spLocks noGrp="1"/>
          </p:cNvSpPr>
          <p:nvPr>
            <p:ph type="title"/>
          </p:nvPr>
        </p:nvSpPr>
        <p:spPr>
          <a:xfrm>
            <a:off x="523203" y="1737025"/>
            <a:ext cx="6158400" cy="11916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None/>
              <a:defRPr sz="4000" b="1">
                <a:solidFill>
                  <a:schemeClr val="dk1"/>
                </a:solidFill>
                <a:latin typeface="Proxima Nova"/>
                <a:ea typeface="Proxima Nova"/>
                <a:cs typeface="Proxima Nova"/>
                <a:sym typeface="Proxima Nova"/>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1" name="Google Shape;11;p2"/>
          <p:cNvSpPr txBox="1"/>
          <p:nvPr/>
        </p:nvSpPr>
        <p:spPr>
          <a:xfrm>
            <a:off x="5133546" y="4782050"/>
            <a:ext cx="3926100" cy="195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US" sz="600">
                <a:solidFill>
                  <a:schemeClr val="dk1"/>
                </a:solidFill>
                <a:latin typeface="Proxima Nova"/>
                <a:ea typeface="Proxima Nova"/>
                <a:cs typeface="Proxima Nova"/>
                <a:sym typeface="Proxima Nova"/>
              </a:rPr>
              <a:t>© Copyright 2018 Pivotal Software, Inc. All rights Reserved.</a:t>
            </a:r>
            <a:endParaRPr sz="600">
              <a:solidFill>
                <a:schemeClr val="dk1"/>
              </a:solidFill>
              <a:latin typeface="Proxima Nova"/>
              <a:ea typeface="Proxima Nova"/>
              <a:cs typeface="Proxima Nova"/>
              <a:sym typeface="Proxima Nova"/>
            </a:endParaRPr>
          </a:p>
        </p:txBody>
      </p:sp>
      <p:grpSp>
        <p:nvGrpSpPr>
          <p:cNvPr id="12" name="Google Shape;12;p2"/>
          <p:cNvGrpSpPr/>
          <p:nvPr/>
        </p:nvGrpSpPr>
        <p:grpSpPr>
          <a:xfrm>
            <a:off x="634507" y="819388"/>
            <a:ext cx="1337013" cy="313170"/>
            <a:chOff x="1841475" y="2392725"/>
            <a:chExt cx="3928925" cy="920275"/>
          </a:xfrm>
        </p:grpSpPr>
        <p:sp>
          <p:nvSpPr>
            <p:cNvPr id="13" name="Google Shape;13;p2"/>
            <p:cNvSpPr/>
            <p:nvPr/>
          </p:nvSpPr>
          <p:spPr>
            <a:xfrm>
              <a:off x="2574175" y="2392725"/>
              <a:ext cx="139950" cy="905175"/>
            </a:xfrm>
            <a:custGeom>
              <a:avLst/>
              <a:gdLst/>
              <a:ahLst/>
              <a:cxnLst/>
              <a:rect l="l" t="t" r="r" b="b"/>
              <a:pathLst>
                <a:path w="5598" h="36207" extrusionOk="0">
                  <a:moveTo>
                    <a:pt x="1" y="0"/>
                  </a:moveTo>
                  <a:lnTo>
                    <a:pt x="1" y="5411"/>
                  </a:lnTo>
                  <a:lnTo>
                    <a:pt x="5575" y="5411"/>
                  </a:lnTo>
                  <a:lnTo>
                    <a:pt x="5575" y="0"/>
                  </a:lnTo>
                  <a:close/>
                  <a:moveTo>
                    <a:pt x="1" y="9383"/>
                  </a:moveTo>
                  <a:lnTo>
                    <a:pt x="1" y="36206"/>
                  </a:lnTo>
                  <a:lnTo>
                    <a:pt x="5598" y="36206"/>
                  </a:lnTo>
                  <a:lnTo>
                    <a:pt x="5598" y="9383"/>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2816875" y="2626700"/>
              <a:ext cx="703700" cy="686300"/>
            </a:xfrm>
            <a:custGeom>
              <a:avLst/>
              <a:gdLst/>
              <a:ahLst/>
              <a:cxnLst/>
              <a:rect l="l" t="t" r="r" b="b"/>
              <a:pathLst>
                <a:path w="28148" h="27452" extrusionOk="0">
                  <a:moveTo>
                    <a:pt x="0" y="0"/>
                  </a:moveTo>
                  <a:lnTo>
                    <a:pt x="0" y="3949"/>
                  </a:lnTo>
                  <a:lnTo>
                    <a:pt x="2601" y="3949"/>
                  </a:lnTo>
                  <a:lnTo>
                    <a:pt x="9081" y="23201"/>
                  </a:lnTo>
                  <a:cubicBezTo>
                    <a:pt x="10103" y="26151"/>
                    <a:pt x="11821" y="27451"/>
                    <a:pt x="14701" y="27451"/>
                  </a:cubicBezTo>
                  <a:cubicBezTo>
                    <a:pt x="16629" y="27451"/>
                    <a:pt x="19021" y="26987"/>
                    <a:pt x="20368" y="23201"/>
                  </a:cubicBezTo>
                  <a:lnTo>
                    <a:pt x="28148" y="0"/>
                  </a:lnTo>
                  <a:lnTo>
                    <a:pt x="22783" y="0"/>
                  </a:lnTo>
                  <a:lnTo>
                    <a:pt x="15978" y="21529"/>
                  </a:lnTo>
                  <a:cubicBezTo>
                    <a:pt x="15723" y="22458"/>
                    <a:pt x="15537" y="23015"/>
                    <a:pt x="14701" y="23015"/>
                  </a:cubicBezTo>
                  <a:cubicBezTo>
                    <a:pt x="13888" y="23015"/>
                    <a:pt x="13703" y="22458"/>
                    <a:pt x="13424" y="21529"/>
                  </a:cubicBezTo>
                  <a:lnTo>
                    <a:pt x="67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3557125" y="2626700"/>
              <a:ext cx="614900" cy="685700"/>
            </a:xfrm>
            <a:custGeom>
              <a:avLst/>
              <a:gdLst/>
              <a:ahLst/>
              <a:cxnLst/>
              <a:rect l="l" t="t" r="r" b="b"/>
              <a:pathLst>
                <a:path w="24596" h="27428" extrusionOk="0">
                  <a:moveTo>
                    <a:pt x="12310" y="4436"/>
                  </a:moveTo>
                  <a:cubicBezTo>
                    <a:pt x="16676" y="4436"/>
                    <a:pt x="19347" y="7711"/>
                    <a:pt x="19347" y="11636"/>
                  </a:cubicBezTo>
                  <a:lnTo>
                    <a:pt x="19347" y="15839"/>
                  </a:lnTo>
                  <a:cubicBezTo>
                    <a:pt x="19347" y="19764"/>
                    <a:pt x="16653" y="23039"/>
                    <a:pt x="12310" y="23039"/>
                  </a:cubicBezTo>
                  <a:cubicBezTo>
                    <a:pt x="7851" y="23039"/>
                    <a:pt x="5296" y="19764"/>
                    <a:pt x="5319" y="15839"/>
                  </a:cubicBezTo>
                  <a:lnTo>
                    <a:pt x="5319" y="11636"/>
                  </a:lnTo>
                  <a:cubicBezTo>
                    <a:pt x="5319" y="7711"/>
                    <a:pt x="7735" y="4436"/>
                    <a:pt x="12310" y="4436"/>
                  </a:cubicBezTo>
                  <a:close/>
                  <a:moveTo>
                    <a:pt x="12310" y="0"/>
                  </a:moveTo>
                  <a:cubicBezTo>
                    <a:pt x="5087" y="0"/>
                    <a:pt x="1" y="4785"/>
                    <a:pt x="47" y="11612"/>
                  </a:cubicBezTo>
                  <a:lnTo>
                    <a:pt x="47" y="15816"/>
                  </a:lnTo>
                  <a:cubicBezTo>
                    <a:pt x="47" y="22644"/>
                    <a:pt x="5087" y="27428"/>
                    <a:pt x="12310" y="27428"/>
                  </a:cubicBezTo>
                  <a:cubicBezTo>
                    <a:pt x="19556" y="27428"/>
                    <a:pt x="24595" y="22644"/>
                    <a:pt x="24595" y="15816"/>
                  </a:cubicBezTo>
                  <a:lnTo>
                    <a:pt x="24595" y="11612"/>
                  </a:lnTo>
                  <a:cubicBezTo>
                    <a:pt x="24595" y="4785"/>
                    <a:pt x="19556" y="0"/>
                    <a:pt x="123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4732275" y="2617400"/>
              <a:ext cx="582350" cy="679925"/>
            </a:xfrm>
            <a:custGeom>
              <a:avLst/>
              <a:gdLst/>
              <a:ahLst/>
              <a:cxnLst/>
              <a:rect l="l" t="t" r="r" b="b"/>
              <a:pathLst>
                <a:path w="23294" h="27197" extrusionOk="0">
                  <a:moveTo>
                    <a:pt x="11914" y="1"/>
                  </a:moveTo>
                  <a:cubicBezTo>
                    <a:pt x="4552" y="1"/>
                    <a:pt x="0" y="4646"/>
                    <a:pt x="0" y="12101"/>
                  </a:cubicBezTo>
                  <a:lnTo>
                    <a:pt x="0" y="15027"/>
                  </a:lnTo>
                  <a:cubicBezTo>
                    <a:pt x="0" y="22482"/>
                    <a:pt x="4552" y="27196"/>
                    <a:pt x="11914" y="27196"/>
                  </a:cubicBezTo>
                  <a:cubicBezTo>
                    <a:pt x="12077" y="27196"/>
                    <a:pt x="13377" y="27196"/>
                    <a:pt x="13958" y="27127"/>
                  </a:cubicBezTo>
                  <a:lnTo>
                    <a:pt x="13958" y="22644"/>
                  </a:lnTo>
                  <a:cubicBezTo>
                    <a:pt x="13726" y="22644"/>
                    <a:pt x="12054" y="22691"/>
                    <a:pt x="11914" y="22691"/>
                  </a:cubicBezTo>
                  <a:cubicBezTo>
                    <a:pt x="7896" y="22691"/>
                    <a:pt x="5226" y="19625"/>
                    <a:pt x="5226" y="15027"/>
                  </a:cubicBezTo>
                  <a:lnTo>
                    <a:pt x="5226" y="12101"/>
                  </a:lnTo>
                  <a:cubicBezTo>
                    <a:pt x="5226" y="7502"/>
                    <a:pt x="7920" y="4437"/>
                    <a:pt x="11914" y="4437"/>
                  </a:cubicBezTo>
                  <a:cubicBezTo>
                    <a:pt x="13702" y="4437"/>
                    <a:pt x="16443" y="4576"/>
                    <a:pt x="17395" y="4785"/>
                  </a:cubicBezTo>
                  <a:lnTo>
                    <a:pt x="17674" y="4831"/>
                  </a:lnTo>
                  <a:lnTo>
                    <a:pt x="17674" y="27196"/>
                  </a:lnTo>
                  <a:lnTo>
                    <a:pt x="23271" y="27196"/>
                  </a:lnTo>
                  <a:lnTo>
                    <a:pt x="23271" y="2137"/>
                  </a:lnTo>
                  <a:cubicBezTo>
                    <a:pt x="23294" y="1673"/>
                    <a:pt x="23294" y="1510"/>
                    <a:pt x="22272" y="1232"/>
                  </a:cubicBezTo>
                  <a:cubicBezTo>
                    <a:pt x="19485" y="512"/>
                    <a:pt x="15119" y="1"/>
                    <a:pt x="119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5448725" y="2392725"/>
              <a:ext cx="139950" cy="905175"/>
            </a:xfrm>
            <a:custGeom>
              <a:avLst/>
              <a:gdLst/>
              <a:ahLst/>
              <a:cxnLst/>
              <a:rect l="l" t="t" r="r" b="b"/>
              <a:pathLst>
                <a:path w="5598" h="36207" extrusionOk="0">
                  <a:moveTo>
                    <a:pt x="1" y="0"/>
                  </a:moveTo>
                  <a:lnTo>
                    <a:pt x="1" y="36206"/>
                  </a:lnTo>
                  <a:lnTo>
                    <a:pt x="5598" y="36206"/>
                  </a:lnTo>
                  <a:lnTo>
                    <a:pt x="559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1841475" y="2392725"/>
              <a:ext cx="617775" cy="904600"/>
            </a:xfrm>
            <a:custGeom>
              <a:avLst/>
              <a:gdLst/>
              <a:ahLst/>
              <a:cxnLst/>
              <a:rect l="l" t="t" r="r" b="b"/>
              <a:pathLst>
                <a:path w="24711" h="36184" extrusionOk="0">
                  <a:moveTo>
                    <a:pt x="0" y="0"/>
                  </a:moveTo>
                  <a:lnTo>
                    <a:pt x="0" y="36183"/>
                  </a:lnTo>
                  <a:lnTo>
                    <a:pt x="5806" y="36183"/>
                  </a:lnTo>
                  <a:lnTo>
                    <a:pt x="5806" y="5040"/>
                  </a:lnTo>
                  <a:lnTo>
                    <a:pt x="9220" y="5040"/>
                  </a:lnTo>
                  <a:cubicBezTo>
                    <a:pt x="9940" y="5040"/>
                    <a:pt x="10544" y="5063"/>
                    <a:pt x="11194" y="5086"/>
                  </a:cubicBezTo>
                  <a:cubicBezTo>
                    <a:pt x="16234" y="5179"/>
                    <a:pt x="18695" y="7176"/>
                    <a:pt x="18695" y="11101"/>
                  </a:cubicBezTo>
                  <a:lnTo>
                    <a:pt x="18695" y="11543"/>
                  </a:lnTo>
                  <a:cubicBezTo>
                    <a:pt x="18695" y="15165"/>
                    <a:pt x="16698" y="17581"/>
                    <a:pt x="11217" y="17581"/>
                  </a:cubicBezTo>
                  <a:lnTo>
                    <a:pt x="9592" y="17581"/>
                  </a:lnTo>
                  <a:lnTo>
                    <a:pt x="9592" y="22458"/>
                  </a:lnTo>
                  <a:cubicBezTo>
                    <a:pt x="10172" y="22481"/>
                    <a:pt x="10683" y="22504"/>
                    <a:pt x="11240" y="22504"/>
                  </a:cubicBezTo>
                  <a:cubicBezTo>
                    <a:pt x="19137" y="22504"/>
                    <a:pt x="24710" y="19392"/>
                    <a:pt x="24710" y="11612"/>
                  </a:cubicBezTo>
                  <a:lnTo>
                    <a:pt x="24710" y="11148"/>
                  </a:lnTo>
                  <a:cubicBezTo>
                    <a:pt x="24687" y="3019"/>
                    <a:pt x="18626" y="0"/>
                    <a:pt x="98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4278825" y="2482125"/>
              <a:ext cx="369275" cy="814025"/>
            </a:xfrm>
            <a:custGeom>
              <a:avLst/>
              <a:gdLst/>
              <a:ahLst/>
              <a:cxnLst/>
              <a:rect l="l" t="t" r="r" b="b"/>
              <a:pathLst>
                <a:path w="14771" h="32561" extrusionOk="0">
                  <a:moveTo>
                    <a:pt x="5667" y="1"/>
                  </a:moveTo>
                  <a:lnTo>
                    <a:pt x="0" y="744"/>
                  </a:lnTo>
                  <a:lnTo>
                    <a:pt x="0" y="25710"/>
                  </a:lnTo>
                  <a:cubicBezTo>
                    <a:pt x="0" y="30447"/>
                    <a:pt x="2346" y="32561"/>
                    <a:pt x="7618" y="32561"/>
                  </a:cubicBezTo>
                  <a:lnTo>
                    <a:pt x="14771" y="32561"/>
                  </a:lnTo>
                  <a:lnTo>
                    <a:pt x="14771" y="28241"/>
                  </a:lnTo>
                  <a:lnTo>
                    <a:pt x="9499" y="28241"/>
                  </a:lnTo>
                  <a:cubicBezTo>
                    <a:pt x="7223" y="28241"/>
                    <a:pt x="5667" y="28148"/>
                    <a:pt x="5667" y="25710"/>
                  </a:cubicBezTo>
                  <a:lnTo>
                    <a:pt x="5667" y="10103"/>
                  </a:lnTo>
                  <a:lnTo>
                    <a:pt x="14771" y="10103"/>
                  </a:lnTo>
                  <a:lnTo>
                    <a:pt x="14771" y="5783"/>
                  </a:lnTo>
                  <a:lnTo>
                    <a:pt x="5667" y="5783"/>
                  </a:lnTo>
                  <a:lnTo>
                    <a:pt x="56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5652525" y="3180600"/>
              <a:ext cx="117875" cy="117300"/>
            </a:xfrm>
            <a:custGeom>
              <a:avLst/>
              <a:gdLst/>
              <a:ahLst/>
              <a:cxnLst/>
              <a:rect l="l" t="t" r="r" b="b"/>
              <a:pathLst>
                <a:path w="4715" h="4692" extrusionOk="0">
                  <a:moveTo>
                    <a:pt x="2230" y="1277"/>
                  </a:moveTo>
                  <a:cubicBezTo>
                    <a:pt x="2741" y="1277"/>
                    <a:pt x="2973" y="1463"/>
                    <a:pt x="2973" y="1812"/>
                  </a:cubicBezTo>
                  <a:cubicBezTo>
                    <a:pt x="2973" y="2160"/>
                    <a:pt x="2741" y="2369"/>
                    <a:pt x="2299" y="2369"/>
                  </a:cubicBezTo>
                  <a:lnTo>
                    <a:pt x="1812" y="2369"/>
                  </a:lnTo>
                  <a:lnTo>
                    <a:pt x="1812" y="1277"/>
                  </a:lnTo>
                  <a:close/>
                  <a:moveTo>
                    <a:pt x="1580" y="1045"/>
                  </a:moveTo>
                  <a:lnTo>
                    <a:pt x="1580" y="3553"/>
                  </a:lnTo>
                  <a:lnTo>
                    <a:pt x="1858" y="3553"/>
                  </a:lnTo>
                  <a:lnTo>
                    <a:pt x="1858" y="2601"/>
                  </a:lnTo>
                  <a:lnTo>
                    <a:pt x="2462" y="2578"/>
                  </a:lnTo>
                  <a:lnTo>
                    <a:pt x="3089" y="3553"/>
                  </a:lnTo>
                  <a:lnTo>
                    <a:pt x="3391" y="3553"/>
                  </a:lnTo>
                  <a:lnTo>
                    <a:pt x="2741" y="2508"/>
                  </a:lnTo>
                  <a:cubicBezTo>
                    <a:pt x="3019" y="2392"/>
                    <a:pt x="3252" y="2160"/>
                    <a:pt x="3252" y="1788"/>
                  </a:cubicBezTo>
                  <a:cubicBezTo>
                    <a:pt x="3252" y="1324"/>
                    <a:pt x="2927" y="1045"/>
                    <a:pt x="2299" y="1045"/>
                  </a:cubicBezTo>
                  <a:close/>
                  <a:moveTo>
                    <a:pt x="2346" y="302"/>
                  </a:moveTo>
                  <a:cubicBezTo>
                    <a:pt x="3461" y="302"/>
                    <a:pt x="4343" y="1231"/>
                    <a:pt x="4343" y="2323"/>
                  </a:cubicBezTo>
                  <a:cubicBezTo>
                    <a:pt x="4343" y="3414"/>
                    <a:pt x="3461" y="4320"/>
                    <a:pt x="2346" y="4320"/>
                  </a:cubicBezTo>
                  <a:cubicBezTo>
                    <a:pt x="1254" y="4320"/>
                    <a:pt x="349" y="3414"/>
                    <a:pt x="349" y="2323"/>
                  </a:cubicBezTo>
                  <a:cubicBezTo>
                    <a:pt x="349" y="1208"/>
                    <a:pt x="1254" y="302"/>
                    <a:pt x="2346" y="302"/>
                  </a:cubicBezTo>
                  <a:close/>
                  <a:moveTo>
                    <a:pt x="2346" y="0"/>
                  </a:moveTo>
                  <a:cubicBezTo>
                    <a:pt x="1045" y="0"/>
                    <a:pt x="0" y="1045"/>
                    <a:pt x="0" y="2346"/>
                  </a:cubicBezTo>
                  <a:cubicBezTo>
                    <a:pt x="0" y="3623"/>
                    <a:pt x="1045" y="4691"/>
                    <a:pt x="2346" y="4691"/>
                  </a:cubicBezTo>
                  <a:cubicBezTo>
                    <a:pt x="3670" y="4691"/>
                    <a:pt x="4715" y="3623"/>
                    <a:pt x="4715" y="2346"/>
                  </a:cubicBezTo>
                  <a:cubicBezTo>
                    <a:pt x="4715" y="1045"/>
                    <a:pt x="3670" y="0"/>
                    <a:pt x="2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2"/>
          <p:cNvSpPr txBox="1">
            <a:spLocks noGrp="1"/>
          </p:cNvSpPr>
          <p:nvPr>
            <p:ph type="subTitle" idx="1"/>
          </p:nvPr>
        </p:nvSpPr>
        <p:spPr>
          <a:xfrm>
            <a:off x="523200" y="3306700"/>
            <a:ext cx="4173600" cy="1409700"/>
          </a:xfrm>
          <a:prstGeom prst="rect">
            <a:avLst/>
          </a:prstGeom>
          <a:noFill/>
          <a:ln>
            <a:noFill/>
          </a:ln>
        </p:spPr>
        <p:txBody>
          <a:bodyPr spcFirstLastPara="1" wrap="square" lIns="91425" tIns="91425" rIns="91425" bIns="91425" anchor="t" anchorCtr="0">
            <a:noAutofit/>
          </a:bodyPr>
          <a:lstStyle>
            <a:lvl1pPr lvl="0" rtl="0">
              <a:lnSpc>
                <a:spcPct val="110000"/>
              </a:lnSpc>
              <a:spcBef>
                <a:spcPts val="0"/>
              </a:spcBef>
              <a:spcAft>
                <a:spcPts val="0"/>
              </a:spcAft>
              <a:buNone/>
              <a:defRPr sz="1500">
                <a:solidFill>
                  <a:srgbClr val="FFFFFF"/>
                </a:solidFill>
                <a:latin typeface="Proxima Nova"/>
                <a:ea typeface="Proxima Nova"/>
                <a:cs typeface="Proxima Nova"/>
                <a:sym typeface="Proxima Nova"/>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5 – Split w/ Image">
  <p:cSld name="CUSTOM_8_2">
    <p:spTree>
      <p:nvGrpSpPr>
        <p:cNvPr id="1" name="Shape 122"/>
        <p:cNvGrpSpPr/>
        <p:nvPr/>
      </p:nvGrpSpPr>
      <p:grpSpPr>
        <a:xfrm>
          <a:off x="0" y="0"/>
          <a:ext cx="0" cy="0"/>
          <a:chOff x="0" y="0"/>
          <a:chExt cx="0" cy="0"/>
        </a:xfrm>
      </p:grpSpPr>
      <p:sp>
        <p:nvSpPr>
          <p:cNvPr id="123" name="Google Shape;123;p11"/>
          <p:cNvSpPr/>
          <p:nvPr/>
        </p:nvSpPr>
        <p:spPr>
          <a:xfrm>
            <a:off x="4572000" y="0"/>
            <a:ext cx="4572000" cy="5143500"/>
          </a:xfrm>
          <a:prstGeom prst="rect">
            <a:avLst/>
          </a:prstGeom>
          <a:solidFill>
            <a:srgbClr val="00162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000">
                <a:solidFill>
                  <a:schemeClr val="lt1"/>
                </a:solidFill>
                <a:latin typeface="Proxima Nova"/>
                <a:ea typeface="Proxima Nova"/>
                <a:cs typeface="Proxima Nova"/>
                <a:sym typeface="Proxima Nova"/>
              </a:rPr>
              <a:t>Cover w/ Image</a:t>
            </a:r>
            <a:endParaRPr sz="1000">
              <a:solidFill>
                <a:schemeClr val="lt1"/>
              </a:solidFill>
              <a:latin typeface="Proxima Nova"/>
              <a:ea typeface="Proxima Nova"/>
              <a:cs typeface="Proxima Nova"/>
              <a:sym typeface="Proxima Nova"/>
            </a:endParaRPr>
          </a:p>
        </p:txBody>
      </p:sp>
      <p:cxnSp>
        <p:nvCxnSpPr>
          <p:cNvPr id="124" name="Google Shape;124;p11"/>
          <p:cNvCxnSpPr/>
          <p:nvPr/>
        </p:nvCxnSpPr>
        <p:spPr>
          <a:xfrm>
            <a:off x="4572000" y="-214525"/>
            <a:ext cx="0" cy="119700"/>
          </a:xfrm>
          <a:prstGeom prst="straightConnector1">
            <a:avLst/>
          </a:prstGeom>
          <a:noFill/>
          <a:ln w="9525" cap="flat" cmpd="sng">
            <a:solidFill>
              <a:srgbClr val="D9D9D9"/>
            </a:solidFill>
            <a:prstDash val="solid"/>
            <a:round/>
            <a:headEnd type="none" w="med" len="med"/>
            <a:tailEnd type="none" w="med" len="med"/>
          </a:ln>
        </p:spPr>
      </p:cxnSp>
      <p:sp>
        <p:nvSpPr>
          <p:cNvPr id="125" name="Google Shape;125;p11"/>
          <p:cNvSpPr txBox="1">
            <a:spLocks noGrp="1"/>
          </p:cNvSpPr>
          <p:nvPr>
            <p:ph type="title"/>
          </p:nvPr>
        </p:nvSpPr>
        <p:spPr>
          <a:xfrm>
            <a:off x="192475" y="151275"/>
            <a:ext cx="4281300" cy="393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500" b="1">
                <a:solidFill>
                  <a:srgbClr val="FFFFFF"/>
                </a:solidFill>
                <a:latin typeface="Proxima Nova"/>
                <a:ea typeface="Proxima Nova"/>
                <a:cs typeface="Proxima Nova"/>
                <a:sym typeface="Proxima Nova"/>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26" name="Google Shape;126;p11"/>
          <p:cNvSpPr txBox="1">
            <a:spLocks noGrp="1"/>
          </p:cNvSpPr>
          <p:nvPr>
            <p:ph type="body" idx="1"/>
          </p:nvPr>
        </p:nvSpPr>
        <p:spPr>
          <a:xfrm>
            <a:off x="192475" y="900400"/>
            <a:ext cx="4254600" cy="3769500"/>
          </a:xfrm>
          <a:prstGeom prst="rect">
            <a:avLst/>
          </a:prstGeom>
          <a:noFill/>
          <a:ln>
            <a:noFill/>
          </a:ln>
        </p:spPr>
        <p:txBody>
          <a:bodyPr spcFirstLastPara="1" wrap="square" lIns="91425" tIns="91425" rIns="91425" bIns="91425" anchor="t" anchorCtr="0">
            <a:noAutofit/>
          </a:bodyPr>
          <a:lstStyle>
            <a:lvl1pPr marL="457200" lvl="0" indent="-330200" rtl="0">
              <a:lnSpc>
                <a:spcPct val="110000"/>
              </a:lnSpc>
              <a:spcBef>
                <a:spcPts val="0"/>
              </a:spcBef>
              <a:spcAft>
                <a:spcPts val="0"/>
              </a:spcAft>
              <a:buClr>
                <a:srgbClr val="EFEFEF"/>
              </a:buClr>
              <a:buSzPts val="1600"/>
              <a:buFont typeface="Proxima Nova"/>
              <a:buChar char="●"/>
              <a:defRPr sz="1600">
                <a:solidFill>
                  <a:srgbClr val="EFEFEF"/>
                </a:solidFill>
                <a:latin typeface="Proxima Nova"/>
                <a:ea typeface="Proxima Nova"/>
                <a:cs typeface="Proxima Nova"/>
                <a:sym typeface="Proxima Nova"/>
              </a:defRPr>
            </a:lvl1pPr>
            <a:lvl2pPr marL="914400" lvl="1" indent="-330200" rtl="0">
              <a:lnSpc>
                <a:spcPct val="110000"/>
              </a:lnSpc>
              <a:spcBef>
                <a:spcPts val="1000"/>
              </a:spcBef>
              <a:spcAft>
                <a:spcPts val="0"/>
              </a:spcAft>
              <a:buClr>
                <a:srgbClr val="EFEFEF"/>
              </a:buClr>
              <a:buSzPts val="1600"/>
              <a:buFont typeface="Proxima Nova"/>
              <a:buChar char="○"/>
              <a:defRPr sz="1600">
                <a:solidFill>
                  <a:srgbClr val="EFEFEF"/>
                </a:solidFill>
                <a:latin typeface="Proxima Nova"/>
                <a:ea typeface="Proxima Nova"/>
                <a:cs typeface="Proxima Nova"/>
                <a:sym typeface="Proxima Nova"/>
              </a:defRPr>
            </a:lvl2pPr>
            <a:lvl3pPr marL="1371600" lvl="2" indent="-330200" rtl="0">
              <a:lnSpc>
                <a:spcPct val="110000"/>
              </a:lnSpc>
              <a:spcBef>
                <a:spcPts val="1000"/>
              </a:spcBef>
              <a:spcAft>
                <a:spcPts val="0"/>
              </a:spcAft>
              <a:buClr>
                <a:srgbClr val="EFEFEF"/>
              </a:buClr>
              <a:buSzPts val="1600"/>
              <a:buFont typeface="Proxima Nova"/>
              <a:buChar char="■"/>
              <a:defRPr sz="1600">
                <a:solidFill>
                  <a:srgbClr val="EFEFEF"/>
                </a:solidFill>
                <a:latin typeface="Proxima Nova"/>
                <a:ea typeface="Proxima Nova"/>
                <a:cs typeface="Proxima Nova"/>
                <a:sym typeface="Proxima Nova"/>
              </a:defRPr>
            </a:lvl3pPr>
            <a:lvl4pPr marL="1828800" lvl="3" indent="-330200" rtl="0">
              <a:lnSpc>
                <a:spcPct val="110000"/>
              </a:lnSpc>
              <a:spcBef>
                <a:spcPts val="1000"/>
              </a:spcBef>
              <a:spcAft>
                <a:spcPts val="0"/>
              </a:spcAft>
              <a:buClr>
                <a:srgbClr val="EFEFEF"/>
              </a:buClr>
              <a:buSzPts val="1600"/>
              <a:buFont typeface="Proxima Nova"/>
              <a:buChar char="●"/>
              <a:defRPr sz="1600">
                <a:solidFill>
                  <a:srgbClr val="EFEFEF"/>
                </a:solidFill>
                <a:latin typeface="Proxima Nova"/>
                <a:ea typeface="Proxima Nova"/>
                <a:cs typeface="Proxima Nova"/>
                <a:sym typeface="Proxima Nova"/>
              </a:defRPr>
            </a:lvl4pPr>
            <a:lvl5pPr marL="2286000" lvl="4" indent="-330200" rtl="0">
              <a:lnSpc>
                <a:spcPct val="110000"/>
              </a:lnSpc>
              <a:spcBef>
                <a:spcPts val="1000"/>
              </a:spcBef>
              <a:spcAft>
                <a:spcPts val="0"/>
              </a:spcAft>
              <a:buClr>
                <a:srgbClr val="EFEFEF"/>
              </a:buClr>
              <a:buSzPts val="1600"/>
              <a:buFont typeface="Proxima Nova"/>
              <a:buChar char="○"/>
              <a:defRPr sz="1600">
                <a:solidFill>
                  <a:srgbClr val="EFEFEF"/>
                </a:solidFill>
                <a:latin typeface="Proxima Nova"/>
                <a:ea typeface="Proxima Nova"/>
                <a:cs typeface="Proxima Nova"/>
                <a:sym typeface="Proxima Nova"/>
              </a:defRPr>
            </a:lvl5pPr>
            <a:lvl6pPr marL="2743200" lvl="5" indent="-330200" rtl="0">
              <a:lnSpc>
                <a:spcPct val="110000"/>
              </a:lnSpc>
              <a:spcBef>
                <a:spcPts val="1000"/>
              </a:spcBef>
              <a:spcAft>
                <a:spcPts val="0"/>
              </a:spcAft>
              <a:buClr>
                <a:srgbClr val="EFEFEF"/>
              </a:buClr>
              <a:buSzPts val="1600"/>
              <a:buFont typeface="Proxima Nova"/>
              <a:buChar char="■"/>
              <a:defRPr sz="1600">
                <a:solidFill>
                  <a:srgbClr val="EFEFEF"/>
                </a:solidFill>
                <a:latin typeface="Proxima Nova"/>
                <a:ea typeface="Proxima Nova"/>
                <a:cs typeface="Proxima Nova"/>
                <a:sym typeface="Proxima Nova"/>
              </a:defRPr>
            </a:lvl6pPr>
            <a:lvl7pPr marL="3200400" lvl="6" indent="-330200" rtl="0">
              <a:lnSpc>
                <a:spcPct val="110000"/>
              </a:lnSpc>
              <a:spcBef>
                <a:spcPts val="1000"/>
              </a:spcBef>
              <a:spcAft>
                <a:spcPts val="0"/>
              </a:spcAft>
              <a:buClr>
                <a:srgbClr val="EFEFEF"/>
              </a:buClr>
              <a:buSzPts val="1600"/>
              <a:buFont typeface="Proxima Nova"/>
              <a:buChar char="●"/>
              <a:defRPr sz="1600">
                <a:solidFill>
                  <a:srgbClr val="EFEFEF"/>
                </a:solidFill>
                <a:latin typeface="Proxima Nova"/>
                <a:ea typeface="Proxima Nova"/>
                <a:cs typeface="Proxima Nova"/>
                <a:sym typeface="Proxima Nova"/>
              </a:defRPr>
            </a:lvl7pPr>
            <a:lvl8pPr marL="3657600" lvl="7" indent="-330200" rtl="0">
              <a:lnSpc>
                <a:spcPct val="110000"/>
              </a:lnSpc>
              <a:spcBef>
                <a:spcPts val="1000"/>
              </a:spcBef>
              <a:spcAft>
                <a:spcPts val="0"/>
              </a:spcAft>
              <a:buClr>
                <a:srgbClr val="EFEFEF"/>
              </a:buClr>
              <a:buSzPts val="1600"/>
              <a:buFont typeface="Proxima Nova"/>
              <a:buChar char="○"/>
              <a:defRPr sz="1600">
                <a:solidFill>
                  <a:srgbClr val="EFEFEF"/>
                </a:solidFill>
                <a:latin typeface="Proxima Nova"/>
                <a:ea typeface="Proxima Nova"/>
                <a:cs typeface="Proxima Nova"/>
                <a:sym typeface="Proxima Nova"/>
              </a:defRPr>
            </a:lvl8pPr>
            <a:lvl9pPr marL="4114800" lvl="8" indent="-330200" rtl="0">
              <a:lnSpc>
                <a:spcPct val="110000"/>
              </a:lnSpc>
              <a:spcBef>
                <a:spcPts val="1000"/>
              </a:spcBef>
              <a:spcAft>
                <a:spcPts val="1000"/>
              </a:spcAft>
              <a:buClr>
                <a:srgbClr val="EFEFEF"/>
              </a:buClr>
              <a:buSzPts val="1600"/>
              <a:buFont typeface="Proxima Nova"/>
              <a:buChar char="■"/>
              <a:defRPr sz="1600">
                <a:solidFill>
                  <a:srgbClr val="EFEFEF"/>
                </a:solidFill>
                <a:latin typeface="Proxima Nova"/>
                <a:ea typeface="Proxima Nova"/>
                <a:cs typeface="Proxima Nova"/>
                <a:sym typeface="Proxima Nova"/>
              </a:defRPr>
            </a:lvl9pPr>
          </a:lstStyle>
          <a:p>
            <a:endParaRPr/>
          </a:p>
        </p:txBody>
      </p:sp>
      <p:grpSp>
        <p:nvGrpSpPr>
          <p:cNvPr id="127" name="Google Shape;127;p11"/>
          <p:cNvGrpSpPr/>
          <p:nvPr/>
        </p:nvGrpSpPr>
        <p:grpSpPr>
          <a:xfrm>
            <a:off x="287525" y="4854556"/>
            <a:ext cx="634914" cy="148716"/>
            <a:chOff x="1841475" y="2392725"/>
            <a:chExt cx="3928925" cy="920275"/>
          </a:xfrm>
        </p:grpSpPr>
        <p:sp>
          <p:nvSpPr>
            <p:cNvPr id="128" name="Google Shape;128;p11"/>
            <p:cNvSpPr/>
            <p:nvPr/>
          </p:nvSpPr>
          <p:spPr>
            <a:xfrm>
              <a:off x="2574175" y="2392725"/>
              <a:ext cx="139950" cy="905175"/>
            </a:xfrm>
            <a:custGeom>
              <a:avLst/>
              <a:gdLst/>
              <a:ahLst/>
              <a:cxnLst/>
              <a:rect l="l" t="t" r="r" b="b"/>
              <a:pathLst>
                <a:path w="5598" h="36207" extrusionOk="0">
                  <a:moveTo>
                    <a:pt x="1" y="0"/>
                  </a:moveTo>
                  <a:lnTo>
                    <a:pt x="1" y="5411"/>
                  </a:lnTo>
                  <a:lnTo>
                    <a:pt x="5575" y="5411"/>
                  </a:lnTo>
                  <a:lnTo>
                    <a:pt x="5575" y="0"/>
                  </a:lnTo>
                  <a:close/>
                  <a:moveTo>
                    <a:pt x="1" y="9383"/>
                  </a:moveTo>
                  <a:lnTo>
                    <a:pt x="1" y="36206"/>
                  </a:lnTo>
                  <a:lnTo>
                    <a:pt x="5598" y="36206"/>
                  </a:lnTo>
                  <a:lnTo>
                    <a:pt x="5598" y="9383"/>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1"/>
            <p:cNvSpPr/>
            <p:nvPr/>
          </p:nvSpPr>
          <p:spPr>
            <a:xfrm>
              <a:off x="2816875" y="2626700"/>
              <a:ext cx="703700" cy="686300"/>
            </a:xfrm>
            <a:custGeom>
              <a:avLst/>
              <a:gdLst/>
              <a:ahLst/>
              <a:cxnLst/>
              <a:rect l="l" t="t" r="r" b="b"/>
              <a:pathLst>
                <a:path w="28148" h="27452" extrusionOk="0">
                  <a:moveTo>
                    <a:pt x="0" y="0"/>
                  </a:moveTo>
                  <a:lnTo>
                    <a:pt x="0" y="3949"/>
                  </a:lnTo>
                  <a:lnTo>
                    <a:pt x="2601" y="3949"/>
                  </a:lnTo>
                  <a:lnTo>
                    <a:pt x="9081" y="23201"/>
                  </a:lnTo>
                  <a:cubicBezTo>
                    <a:pt x="10103" y="26151"/>
                    <a:pt x="11821" y="27451"/>
                    <a:pt x="14701" y="27451"/>
                  </a:cubicBezTo>
                  <a:cubicBezTo>
                    <a:pt x="16629" y="27451"/>
                    <a:pt x="19021" y="26987"/>
                    <a:pt x="20368" y="23201"/>
                  </a:cubicBezTo>
                  <a:lnTo>
                    <a:pt x="28148" y="0"/>
                  </a:lnTo>
                  <a:lnTo>
                    <a:pt x="22783" y="0"/>
                  </a:lnTo>
                  <a:lnTo>
                    <a:pt x="15978" y="21529"/>
                  </a:lnTo>
                  <a:cubicBezTo>
                    <a:pt x="15723" y="22458"/>
                    <a:pt x="15537" y="23015"/>
                    <a:pt x="14701" y="23015"/>
                  </a:cubicBezTo>
                  <a:cubicBezTo>
                    <a:pt x="13888" y="23015"/>
                    <a:pt x="13703" y="22458"/>
                    <a:pt x="13424" y="21529"/>
                  </a:cubicBezTo>
                  <a:lnTo>
                    <a:pt x="6712"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1"/>
            <p:cNvSpPr/>
            <p:nvPr/>
          </p:nvSpPr>
          <p:spPr>
            <a:xfrm>
              <a:off x="3557125" y="2626700"/>
              <a:ext cx="614900" cy="685700"/>
            </a:xfrm>
            <a:custGeom>
              <a:avLst/>
              <a:gdLst/>
              <a:ahLst/>
              <a:cxnLst/>
              <a:rect l="l" t="t" r="r" b="b"/>
              <a:pathLst>
                <a:path w="24596" h="27428" extrusionOk="0">
                  <a:moveTo>
                    <a:pt x="12310" y="4436"/>
                  </a:moveTo>
                  <a:cubicBezTo>
                    <a:pt x="16676" y="4436"/>
                    <a:pt x="19347" y="7711"/>
                    <a:pt x="19347" y="11636"/>
                  </a:cubicBezTo>
                  <a:lnTo>
                    <a:pt x="19347" y="15839"/>
                  </a:lnTo>
                  <a:cubicBezTo>
                    <a:pt x="19347" y="19764"/>
                    <a:pt x="16653" y="23039"/>
                    <a:pt x="12310" y="23039"/>
                  </a:cubicBezTo>
                  <a:cubicBezTo>
                    <a:pt x="7851" y="23039"/>
                    <a:pt x="5296" y="19764"/>
                    <a:pt x="5319" y="15839"/>
                  </a:cubicBezTo>
                  <a:lnTo>
                    <a:pt x="5319" y="11636"/>
                  </a:lnTo>
                  <a:cubicBezTo>
                    <a:pt x="5319" y="7711"/>
                    <a:pt x="7735" y="4436"/>
                    <a:pt x="12310" y="4436"/>
                  </a:cubicBezTo>
                  <a:close/>
                  <a:moveTo>
                    <a:pt x="12310" y="0"/>
                  </a:moveTo>
                  <a:cubicBezTo>
                    <a:pt x="5087" y="0"/>
                    <a:pt x="1" y="4785"/>
                    <a:pt x="47" y="11612"/>
                  </a:cubicBezTo>
                  <a:lnTo>
                    <a:pt x="47" y="15816"/>
                  </a:lnTo>
                  <a:cubicBezTo>
                    <a:pt x="47" y="22644"/>
                    <a:pt x="5087" y="27428"/>
                    <a:pt x="12310" y="27428"/>
                  </a:cubicBezTo>
                  <a:cubicBezTo>
                    <a:pt x="19556" y="27428"/>
                    <a:pt x="24595" y="22644"/>
                    <a:pt x="24595" y="15816"/>
                  </a:cubicBezTo>
                  <a:lnTo>
                    <a:pt x="24595" y="11612"/>
                  </a:lnTo>
                  <a:cubicBezTo>
                    <a:pt x="24595" y="4785"/>
                    <a:pt x="19556" y="0"/>
                    <a:pt x="12310"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1"/>
            <p:cNvSpPr/>
            <p:nvPr/>
          </p:nvSpPr>
          <p:spPr>
            <a:xfrm>
              <a:off x="4732275" y="2617400"/>
              <a:ext cx="582350" cy="679925"/>
            </a:xfrm>
            <a:custGeom>
              <a:avLst/>
              <a:gdLst/>
              <a:ahLst/>
              <a:cxnLst/>
              <a:rect l="l" t="t" r="r" b="b"/>
              <a:pathLst>
                <a:path w="23294" h="27197" extrusionOk="0">
                  <a:moveTo>
                    <a:pt x="11914" y="1"/>
                  </a:moveTo>
                  <a:cubicBezTo>
                    <a:pt x="4552" y="1"/>
                    <a:pt x="0" y="4646"/>
                    <a:pt x="0" y="12101"/>
                  </a:cubicBezTo>
                  <a:lnTo>
                    <a:pt x="0" y="15027"/>
                  </a:lnTo>
                  <a:cubicBezTo>
                    <a:pt x="0" y="22482"/>
                    <a:pt x="4552" y="27196"/>
                    <a:pt x="11914" y="27196"/>
                  </a:cubicBezTo>
                  <a:cubicBezTo>
                    <a:pt x="12077" y="27196"/>
                    <a:pt x="13377" y="27196"/>
                    <a:pt x="13958" y="27127"/>
                  </a:cubicBezTo>
                  <a:lnTo>
                    <a:pt x="13958" y="22644"/>
                  </a:lnTo>
                  <a:cubicBezTo>
                    <a:pt x="13726" y="22644"/>
                    <a:pt x="12054" y="22691"/>
                    <a:pt x="11914" y="22691"/>
                  </a:cubicBezTo>
                  <a:cubicBezTo>
                    <a:pt x="7896" y="22691"/>
                    <a:pt x="5226" y="19625"/>
                    <a:pt x="5226" y="15027"/>
                  </a:cubicBezTo>
                  <a:lnTo>
                    <a:pt x="5226" y="12101"/>
                  </a:lnTo>
                  <a:cubicBezTo>
                    <a:pt x="5226" y="7502"/>
                    <a:pt x="7920" y="4437"/>
                    <a:pt x="11914" y="4437"/>
                  </a:cubicBezTo>
                  <a:cubicBezTo>
                    <a:pt x="13702" y="4437"/>
                    <a:pt x="16443" y="4576"/>
                    <a:pt x="17395" y="4785"/>
                  </a:cubicBezTo>
                  <a:lnTo>
                    <a:pt x="17674" y="4831"/>
                  </a:lnTo>
                  <a:lnTo>
                    <a:pt x="17674" y="27196"/>
                  </a:lnTo>
                  <a:lnTo>
                    <a:pt x="23271" y="27196"/>
                  </a:lnTo>
                  <a:lnTo>
                    <a:pt x="23271" y="2137"/>
                  </a:lnTo>
                  <a:cubicBezTo>
                    <a:pt x="23294" y="1673"/>
                    <a:pt x="23294" y="1510"/>
                    <a:pt x="22272" y="1232"/>
                  </a:cubicBezTo>
                  <a:cubicBezTo>
                    <a:pt x="19485" y="512"/>
                    <a:pt x="15119" y="1"/>
                    <a:pt x="11914" y="1"/>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1"/>
            <p:cNvSpPr/>
            <p:nvPr/>
          </p:nvSpPr>
          <p:spPr>
            <a:xfrm>
              <a:off x="5448725" y="2392725"/>
              <a:ext cx="139950" cy="905175"/>
            </a:xfrm>
            <a:custGeom>
              <a:avLst/>
              <a:gdLst/>
              <a:ahLst/>
              <a:cxnLst/>
              <a:rect l="l" t="t" r="r" b="b"/>
              <a:pathLst>
                <a:path w="5598" h="36207" extrusionOk="0">
                  <a:moveTo>
                    <a:pt x="1" y="0"/>
                  </a:moveTo>
                  <a:lnTo>
                    <a:pt x="1" y="36206"/>
                  </a:lnTo>
                  <a:lnTo>
                    <a:pt x="5598" y="36206"/>
                  </a:lnTo>
                  <a:lnTo>
                    <a:pt x="5598"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1"/>
            <p:cNvSpPr/>
            <p:nvPr/>
          </p:nvSpPr>
          <p:spPr>
            <a:xfrm>
              <a:off x="1841475" y="2392725"/>
              <a:ext cx="617775" cy="904600"/>
            </a:xfrm>
            <a:custGeom>
              <a:avLst/>
              <a:gdLst/>
              <a:ahLst/>
              <a:cxnLst/>
              <a:rect l="l" t="t" r="r" b="b"/>
              <a:pathLst>
                <a:path w="24711" h="36184" extrusionOk="0">
                  <a:moveTo>
                    <a:pt x="0" y="0"/>
                  </a:moveTo>
                  <a:lnTo>
                    <a:pt x="0" y="36183"/>
                  </a:lnTo>
                  <a:lnTo>
                    <a:pt x="5806" y="36183"/>
                  </a:lnTo>
                  <a:lnTo>
                    <a:pt x="5806" y="5040"/>
                  </a:lnTo>
                  <a:lnTo>
                    <a:pt x="9220" y="5040"/>
                  </a:lnTo>
                  <a:cubicBezTo>
                    <a:pt x="9940" y="5040"/>
                    <a:pt x="10544" y="5063"/>
                    <a:pt x="11194" y="5086"/>
                  </a:cubicBezTo>
                  <a:cubicBezTo>
                    <a:pt x="16234" y="5179"/>
                    <a:pt x="18695" y="7176"/>
                    <a:pt x="18695" y="11101"/>
                  </a:cubicBezTo>
                  <a:lnTo>
                    <a:pt x="18695" y="11543"/>
                  </a:lnTo>
                  <a:cubicBezTo>
                    <a:pt x="18695" y="15165"/>
                    <a:pt x="16698" y="17581"/>
                    <a:pt x="11217" y="17581"/>
                  </a:cubicBezTo>
                  <a:lnTo>
                    <a:pt x="9592" y="17581"/>
                  </a:lnTo>
                  <a:lnTo>
                    <a:pt x="9592" y="22458"/>
                  </a:lnTo>
                  <a:cubicBezTo>
                    <a:pt x="10172" y="22481"/>
                    <a:pt x="10683" y="22504"/>
                    <a:pt x="11240" y="22504"/>
                  </a:cubicBezTo>
                  <a:cubicBezTo>
                    <a:pt x="19137" y="22504"/>
                    <a:pt x="24710" y="19392"/>
                    <a:pt x="24710" y="11612"/>
                  </a:cubicBezTo>
                  <a:lnTo>
                    <a:pt x="24710" y="11148"/>
                  </a:lnTo>
                  <a:cubicBezTo>
                    <a:pt x="24687" y="3019"/>
                    <a:pt x="18626" y="0"/>
                    <a:pt x="9824"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1"/>
            <p:cNvSpPr/>
            <p:nvPr/>
          </p:nvSpPr>
          <p:spPr>
            <a:xfrm>
              <a:off x="4278825" y="2482125"/>
              <a:ext cx="369275" cy="814025"/>
            </a:xfrm>
            <a:custGeom>
              <a:avLst/>
              <a:gdLst/>
              <a:ahLst/>
              <a:cxnLst/>
              <a:rect l="l" t="t" r="r" b="b"/>
              <a:pathLst>
                <a:path w="14771" h="32561" extrusionOk="0">
                  <a:moveTo>
                    <a:pt x="5667" y="1"/>
                  </a:moveTo>
                  <a:lnTo>
                    <a:pt x="0" y="744"/>
                  </a:lnTo>
                  <a:lnTo>
                    <a:pt x="0" y="25710"/>
                  </a:lnTo>
                  <a:cubicBezTo>
                    <a:pt x="0" y="30447"/>
                    <a:pt x="2346" y="32561"/>
                    <a:pt x="7618" y="32561"/>
                  </a:cubicBezTo>
                  <a:lnTo>
                    <a:pt x="14771" y="32561"/>
                  </a:lnTo>
                  <a:lnTo>
                    <a:pt x="14771" y="28241"/>
                  </a:lnTo>
                  <a:lnTo>
                    <a:pt x="9499" y="28241"/>
                  </a:lnTo>
                  <a:cubicBezTo>
                    <a:pt x="7223" y="28241"/>
                    <a:pt x="5667" y="28148"/>
                    <a:pt x="5667" y="25710"/>
                  </a:cubicBezTo>
                  <a:lnTo>
                    <a:pt x="5667" y="10103"/>
                  </a:lnTo>
                  <a:lnTo>
                    <a:pt x="14771" y="10103"/>
                  </a:lnTo>
                  <a:lnTo>
                    <a:pt x="14771" y="5783"/>
                  </a:lnTo>
                  <a:lnTo>
                    <a:pt x="5667" y="5783"/>
                  </a:lnTo>
                  <a:lnTo>
                    <a:pt x="5667" y="1"/>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1"/>
            <p:cNvSpPr/>
            <p:nvPr/>
          </p:nvSpPr>
          <p:spPr>
            <a:xfrm>
              <a:off x="5652525" y="3180600"/>
              <a:ext cx="117875" cy="117300"/>
            </a:xfrm>
            <a:custGeom>
              <a:avLst/>
              <a:gdLst/>
              <a:ahLst/>
              <a:cxnLst/>
              <a:rect l="l" t="t" r="r" b="b"/>
              <a:pathLst>
                <a:path w="4715" h="4692" extrusionOk="0">
                  <a:moveTo>
                    <a:pt x="2230" y="1277"/>
                  </a:moveTo>
                  <a:cubicBezTo>
                    <a:pt x="2741" y="1277"/>
                    <a:pt x="2973" y="1463"/>
                    <a:pt x="2973" y="1812"/>
                  </a:cubicBezTo>
                  <a:cubicBezTo>
                    <a:pt x="2973" y="2160"/>
                    <a:pt x="2741" y="2369"/>
                    <a:pt x="2299" y="2369"/>
                  </a:cubicBezTo>
                  <a:lnTo>
                    <a:pt x="1812" y="2369"/>
                  </a:lnTo>
                  <a:lnTo>
                    <a:pt x="1812" y="1277"/>
                  </a:lnTo>
                  <a:close/>
                  <a:moveTo>
                    <a:pt x="1580" y="1045"/>
                  </a:moveTo>
                  <a:lnTo>
                    <a:pt x="1580" y="3553"/>
                  </a:lnTo>
                  <a:lnTo>
                    <a:pt x="1858" y="3553"/>
                  </a:lnTo>
                  <a:lnTo>
                    <a:pt x="1858" y="2601"/>
                  </a:lnTo>
                  <a:lnTo>
                    <a:pt x="2462" y="2578"/>
                  </a:lnTo>
                  <a:lnTo>
                    <a:pt x="3089" y="3553"/>
                  </a:lnTo>
                  <a:lnTo>
                    <a:pt x="3391" y="3553"/>
                  </a:lnTo>
                  <a:lnTo>
                    <a:pt x="2741" y="2508"/>
                  </a:lnTo>
                  <a:cubicBezTo>
                    <a:pt x="3019" y="2392"/>
                    <a:pt x="3252" y="2160"/>
                    <a:pt x="3252" y="1788"/>
                  </a:cubicBezTo>
                  <a:cubicBezTo>
                    <a:pt x="3252" y="1324"/>
                    <a:pt x="2927" y="1045"/>
                    <a:pt x="2299" y="1045"/>
                  </a:cubicBezTo>
                  <a:close/>
                  <a:moveTo>
                    <a:pt x="2346" y="302"/>
                  </a:moveTo>
                  <a:cubicBezTo>
                    <a:pt x="3461" y="302"/>
                    <a:pt x="4343" y="1231"/>
                    <a:pt x="4343" y="2323"/>
                  </a:cubicBezTo>
                  <a:cubicBezTo>
                    <a:pt x="4343" y="3414"/>
                    <a:pt x="3461" y="4320"/>
                    <a:pt x="2346" y="4320"/>
                  </a:cubicBezTo>
                  <a:cubicBezTo>
                    <a:pt x="1254" y="4320"/>
                    <a:pt x="349" y="3414"/>
                    <a:pt x="349" y="2323"/>
                  </a:cubicBezTo>
                  <a:cubicBezTo>
                    <a:pt x="349" y="1208"/>
                    <a:pt x="1254" y="302"/>
                    <a:pt x="2346" y="302"/>
                  </a:cubicBezTo>
                  <a:close/>
                  <a:moveTo>
                    <a:pt x="2346" y="0"/>
                  </a:moveTo>
                  <a:cubicBezTo>
                    <a:pt x="1045" y="0"/>
                    <a:pt x="0" y="1045"/>
                    <a:pt x="0" y="2346"/>
                  </a:cubicBezTo>
                  <a:cubicBezTo>
                    <a:pt x="0" y="3623"/>
                    <a:pt x="1045" y="4691"/>
                    <a:pt x="2346" y="4691"/>
                  </a:cubicBezTo>
                  <a:cubicBezTo>
                    <a:pt x="3670" y="4691"/>
                    <a:pt x="4715" y="3623"/>
                    <a:pt x="4715" y="2346"/>
                  </a:cubicBezTo>
                  <a:cubicBezTo>
                    <a:pt x="4715" y="1045"/>
                    <a:pt x="3670" y="0"/>
                    <a:pt x="2346"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6 – Columns">
  <p:cSld name="CUSTOM_8_1">
    <p:spTree>
      <p:nvGrpSpPr>
        <p:cNvPr id="1" name="Shape 136"/>
        <p:cNvGrpSpPr/>
        <p:nvPr/>
      </p:nvGrpSpPr>
      <p:grpSpPr>
        <a:xfrm>
          <a:off x="0" y="0"/>
          <a:ext cx="0" cy="0"/>
          <a:chOff x="0" y="0"/>
          <a:chExt cx="0" cy="0"/>
        </a:xfrm>
      </p:grpSpPr>
      <p:sp>
        <p:nvSpPr>
          <p:cNvPr id="137" name="Google Shape;137;p12"/>
          <p:cNvSpPr txBox="1">
            <a:spLocks noGrp="1"/>
          </p:cNvSpPr>
          <p:nvPr>
            <p:ph type="title"/>
          </p:nvPr>
        </p:nvSpPr>
        <p:spPr>
          <a:xfrm>
            <a:off x="192475" y="151275"/>
            <a:ext cx="8663100" cy="393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500" b="1">
                <a:solidFill>
                  <a:srgbClr val="FFFFFF"/>
                </a:solidFill>
                <a:latin typeface="Proxima Nova"/>
                <a:ea typeface="Proxima Nova"/>
                <a:cs typeface="Proxima Nova"/>
                <a:sym typeface="Proxima Nova"/>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138" name="Google Shape;138;p12"/>
          <p:cNvCxnSpPr/>
          <p:nvPr/>
        </p:nvCxnSpPr>
        <p:spPr>
          <a:xfrm>
            <a:off x="6078286" y="-214525"/>
            <a:ext cx="0" cy="119700"/>
          </a:xfrm>
          <a:prstGeom prst="straightConnector1">
            <a:avLst/>
          </a:prstGeom>
          <a:noFill/>
          <a:ln w="9525" cap="flat" cmpd="sng">
            <a:solidFill>
              <a:srgbClr val="D9D9D9"/>
            </a:solidFill>
            <a:prstDash val="solid"/>
            <a:round/>
            <a:headEnd type="none" w="med" len="med"/>
            <a:tailEnd type="none" w="med" len="med"/>
          </a:ln>
        </p:spPr>
      </p:cxnSp>
      <p:cxnSp>
        <p:nvCxnSpPr>
          <p:cNvPr id="139" name="Google Shape;139;p12"/>
          <p:cNvCxnSpPr/>
          <p:nvPr/>
        </p:nvCxnSpPr>
        <p:spPr>
          <a:xfrm>
            <a:off x="3067886" y="-214525"/>
            <a:ext cx="0" cy="119700"/>
          </a:xfrm>
          <a:prstGeom prst="straightConnector1">
            <a:avLst/>
          </a:prstGeom>
          <a:noFill/>
          <a:ln w="9525" cap="flat" cmpd="sng">
            <a:solidFill>
              <a:srgbClr val="D9D9D9"/>
            </a:solidFill>
            <a:prstDash val="solid"/>
            <a:round/>
            <a:headEnd type="none" w="med" len="med"/>
            <a:tailEnd type="none" w="med" len="med"/>
          </a:ln>
        </p:spPr>
      </p:cxnSp>
      <p:sp>
        <p:nvSpPr>
          <p:cNvPr id="140" name="Google Shape;140;p12"/>
          <p:cNvSpPr txBox="1"/>
          <p:nvPr/>
        </p:nvSpPr>
        <p:spPr>
          <a:xfrm>
            <a:off x="192475" y="900400"/>
            <a:ext cx="2729400" cy="3769500"/>
          </a:xfrm>
          <a:prstGeom prst="rect">
            <a:avLst/>
          </a:prstGeom>
          <a:noFill/>
          <a:ln>
            <a:noFill/>
          </a:ln>
        </p:spPr>
        <p:txBody>
          <a:bodyPr spcFirstLastPara="1" wrap="square" lIns="91425" tIns="45700" rIns="91425" bIns="45700" anchor="t" anchorCtr="0">
            <a:noAutofit/>
          </a:bodyPr>
          <a:lstStyle/>
          <a:p>
            <a:pPr marL="0" lvl="0" indent="0" algn="l" rtl="0">
              <a:lnSpc>
                <a:spcPct val="110000"/>
              </a:lnSpc>
              <a:spcBef>
                <a:spcPts val="0"/>
              </a:spcBef>
              <a:spcAft>
                <a:spcPts val="1000"/>
              </a:spcAft>
              <a:buNone/>
            </a:pPr>
            <a:endParaRPr sz="1100">
              <a:solidFill>
                <a:schemeClr val="dk1"/>
              </a:solidFill>
              <a:latin typeface="Proxima Nova"/>
              <a:ea typeface="Proxima Nova"/>
              <a:cs typeface="Proxima Nova"/>
              <a:sym typeface="Proxima Nova"/>
            </a:endParaRPr>
          </a:p>
        </p:txBody>
      </p:sp>
      <p:sp>
        <p:nvSpPr>
          <p:cNvPr id="141" name="Google Shape;141;p12"/>
          <p:cNvSpPr txBox="1">
            <a:spLocks noGrp="1"/>
          </p:cNvSpPr>
          <p:nvPr>
            <p:ph type="body" idx="1"/>
          </p:nvPr>
        </p:nvSpPr>
        <p:spPr>
          <a:xfrm>
            <a:off x="192475" y="900400"/>
            <a:ext cx="2729400" cy="3769500"/>
          </a:xfrm>
          <a:prstGeom prst="rect">
            <a:avLst/>
          </a:prstGeom>
          <a:noFill/>
          <a:ln>
            <a:noFill/>
          </a:ln>
        </p:spPr>
        <p:txBody>
          <a:bodyPr spcFirstLastPara="1" wrap="square" lIns="91425" tIns="91425" rIns="91425" bIns="91425" anchor="t" anchorCtr="0">
            <a:noAutofit/>
          </a:bodyPr>
          <a:lstStyle>
            <a:lvl1pPr marL="457200" lvl="0" indent="-298450" rtl="0">
              <a:lnSpc>
                <a:spcPct val="110000"/>
              </a:lnSpc>
              <a:spcBef>
                <a:spcPts val="0"/>
              </a:spcBef>
              <a:spcAft>
                <a:spcPts val="0"/>
              </a:spcAft>
              <a:buClr>
                <a:srgbClr val="EFEFEF"/>
              </a:buClr>
              <a:buSzPts val="1100"/>
              <a:buFont typeface="Proxima Nova"/>
              <a:buChar char="●"/>
              <a:defRPr sz="1100">
                <a:solidFill>
                  <a:srgbClr val="EFEFEF"/>
                </a:solidFill>
                <a:latin typeface="Proxima Nova"/>
                <a:ea typeface="Proxima Nova"/>
                <a:cs typeface="Proxima Nova"/>
                <a:sym typeface="Proxima Nova"/>
              </a:defRPr>
            </a:lvl1pPr>
            <a:lvl2pPr marL="914400" lvl="1" indent="-298450" rtl="0">
              <a:lnSpc>
                <a:spcPct val="110000"/>
              </a:lnSpc>
              <a:spcBef>
                <a:spcPts val="1000"/>
              </a:spcBef>
              <a:spcAft>
                <a:spcPts val="0"/>
              </a:spcAft>
              <a:buClr>
                <a:srgbClr val="EFEFEF"/>
              </a:buClr>
              <a:buSzPts val="1100"/>
              <a:buFont typeface="Proxima Nova"/>
              <a:buChar char="○"/>
              <a:defRPr sz="1100">
                <a:solidFill>
                  <a:srgbClr val="EFEFEF"/>
                </a:solidFill>
                <a:latin typeface="Proxima Nova"/>
                <a:ea typeface="Proxima Nova"/>
                <a:cs typeface="Proxima Nova"/>
                <a:sym typeface="Proxima Nova"/>
              </a:defRPr>
            </a:lvl2pPr>
            <a:lvl3pPr marL="1371600" lvl="2" indent="-298450" rtl="0">
              <a:lnSpc>
                <a:spcPct val="110000"/>
              </a:lnSpc>
              <a:spcBef>
                <a:spcPts val="1000"/>
              </a:spcBef>
              <a:spcAft>
                <a:spcPts val="0"/>
              </a:spcAft>
              <a:buClr>
                <a:srgbClr val="EFEFEF"/>
              </a:buClr>
              <a:buSzPts val="1100"/>
              <a:buFont typeface="Proxima Nova"/>
              <a:buChar char="■"/>
              <a:defRPr sz="1100">
                <a:solidFill>
                  <a:srgbClr val="EFEFEF"/>
                </a:solidFill>
                <a:latin typeface="Proxima Nova"/>
                <a:ea typeface="Proxima Nova"/>
                <a:cs typeface="Proxima Nova"/>
                <a:sym typeface="Proxima Nova"/>
              </a:defRPr>
            </a:lvl3pPr>
            <a:lvl4pPr marL="1828800" lvl="3" indent="-298450" rtl="0">
              <a:lnSpc>
                <a:spcPct val="110000"/>
              </a:lnSpc>
              <a:spcBef>
                <a:spcPts val="1000"/>
              </a:spcBef>
              <a:spcAft>
                <a:spcPts val="0"/>
              </a:spcAft>
              <a:buClr>
                <a:srgbClr val="EFEFEF"/>
              </a:buClr>
              <a:buSzPts val="1100"/>
              <a:buFont typeface="Proxima Nova"/>
              <a:buChar char="●"/>
              <a:defRPr sz="1100">
                <a:solidFill>
                  <a:srgbClr val="EFEFEF"/>
                </a:solidFill>
                <a:latin typeface="Proxima Nova"/>
                <a:ea typeface="Proxima Nova"/>
                <a:cs typeface="Proxima Nova"/>
                <a:sym typeface="Proxima Nova"/>
              </a:defRPr>
            </a:lvl4pPr>
            <a:lvl5pPr marL="2286000" lvl="4" indent="-298450" rtl="0">
              <a:lnSpc>
                <a:spcPct val="110000"/>
              </a:lnSpc>
              <a:spcBef>
                <a:spcPts val="1000"/>
              </a:spcBef>
              <a:spcAft>
                <a:spcPts val="0"/>
              </a:spcAft>
              <a:buClr>
                <a:srgbClr val="EFEFEF"/>
              </a:buClr>
              <a:buSzPts val="1100"/>
              <a:buFont typeface="Proxima Nova"/>
              <a:buChar char="○"/>
              <a:defRPr sz="1100">
                <a:solidFill>
                  <a:srgbClr val="EFEFEF"/>
                </a:solidFill>
                <a:latin typeface="Proxima Nova"/>
                <a:ea typeface="Proxima Nova"/>
                <a:cs typeface="Proxima Nova"/>
                <a:sym typeface="Proxima Nova"/>
              </a:defRPr>
            </a:lvl5pPr>
            <a:lvl6pPr marL="2743200" lvl="5" indent="-298450" rtl="0">
              <a:lnSpc>
                <a:spcPct val="110000"/>
              </a:lnSpc>
              <a:spcBef>
                <a:spcPts val="1000"/>
              </a:spcBef>
              <a:spcAft>
                <a:spcPts val="0"/>
              </a:spcAft>
              <a:buClr>
                <a:srgbClr val="EFEFEF"/>
              </a:buClr>
              <a:buSzPts val="1100"/>
              <a:buFont typeface="Proxima Nova"/>
              <a:buChar char="■"/>
              <a:defRPr sz="1100">
                <a:solidFill>
                  <a:srgbClr val="EFEFEF"/>
                </a:solidFill>
                <a:latin typeface="Proxima Nova"/>
                <a:ea typeface="Proxima Nova"/>
                <a:cs typeface="Proxima Nova"/>
                <a:sym typeface="Proxima Nova"/>
              </a:defRPr>
            </a:lvl6pPr>
            <a:lvl7pPr marL="3200400" lvl="6" indent="-298450" rtl="0">
              <a:lnSpc>
                <a:spcPct val="110000"/>
              </a:lnSpc>
              <a:spcBef>
                <a:spcPts val="1000"/>
              </a:spcBef>
              <a:spcAft>
                <a:spcPts val="0"/>
              </a:spcAft>
              <a:buClr>
                <a:srgbClr val="EFEFEF"/>
              </a:buClr>
              <a:buSzPts val="1100"/>
              <a:buFont typeface="Proxima Nova"/>
              <a:buChar char="●"/>
              <a:defRPr sz="1100">
                <a:solidFill>
                  <a:srgbClr val="EFEFEF"/>
                </a:solidFill>
                <a:latin typeface="Proxima Nova"/>
                <a:ea typeface="Proxima Nova"/>
                <a:cs typeface="Proxima Nova"/>
                <a:sym typeface="Proxima Nova"/>
              </a:defRPr>
            </a:lvl7pPr>
            <a:lvl8pPr marL="3657600" lvl="7" indent="-298450" rtl="0">
              <a:lnSpc>
                <a:spcPct val="110000"/>
              </a:lnSpc>
              <a:spcBef>
                <a:spcPts val="1000"/>
              </a:spcBef>
              <a:spcAft>
                <a:spcPts val="0"/>
              </a:spcAft>
              <a:buClr>
                <a:srgbClr val="EFEFEF"/>
              </a:buClr>
              <a:buSzPts val="1100"/>
              <a:buFont typeface="Proxima Nova"/>
              <a:buChar char="○"/>
              <a:defRPr sz="1100">
                <a:solidFill>
                  <a:srgbClr val="EFEFEF"/>
                </a:solidFill>
                <a:latin typeface="Proxima Nova"/>
                <a:ea typeface="Proxima Nova"/>
                <a:cs typeface="Proxima Nova"/>
                <a:sym typeface="Proxima Nova"/>
              </a:defRPr>
            </a:lvl8pPr>
            <a:lvl9pPr marL="4114800" lvl="8" indent="-298450" rtl="0">
              <a:lnSpc>
                <a:spcPct val="110000"/>
              </a:lnSpc>
              <a:spcBef>
                <a:spcPts val="1000"/>
              </a:spcBef>
              <a:spcAft>
                <a:spcPts val="1000"/>
              </a:spcAft>
              <a:buClr>
                <a:srgbClr val="EFEFEF"/>
              </a:buClr>
              <a:buSzPts val="1100"/>
              <a:buFont typeface="Proxima Nova"/>
              <a:buChar char="■"/>
              <a:defRPr sz="1100">
                <a:solidFill>
                  <a:srgbClr val="EFEFEF"/>
                </a:solidFill>
                <a:latin typeface="Proxima Nova"/>
                <a:ea typeface="Proxima Nova"/>
                <a:cs typeface="Proxima Nova"/>
                <a:sym typeface="Proxima Nova"/>
              </a:defRPr>
            </a:lvl9pPr>
          </a:lstStyle>
          <a:p>
            <a:endParaRPr/>
          </a:p>
        </p:txBody>
      </p:sp>
      <p:sp>
        <p:nvSpPr>
          <p:cNvPr id="142" name="Google Shape;142;p12"/>
          <p:cNvSpPr txBox="1">
            <a:spLocks noGrp="1"/>
          </p:cNvSpPr>
          <p:nvPr>
            <p:ph type="body" idx="2"/>
          </p:nvPr>
        </p:nvSpPr>
        <p:spPr>
          <a:xfrm>
            <a:off x="3207300" y="900400"/>
            <a:ext cx="2729400" cy="3769500"/>
          </a:xfrm>
          <a:prstGeom prst="rect">
            <a:avLst/>
          </a:prstGeom>
          <a:noFill/>
          <a:ln>
            <a:noFill/>
          </a:ln>
        </p:spPr>
        <p:txBody>
          <a:bodyPr spcFirstLastPara="1" wrap="square" lIns="91425" tIns="91425" rIns="91425" bIns="91425" anchor="t" anchorCtr="0">
            <a:noAutofit/>
          </a:bodyPr>
          <a:lstStyle>
            <a:lvl1pPr marL="457200" lvl="0" indent="-298450" rtl="0">
              <a:lnSpc>
                <a:spcPct val="110000"/>
              </a:lnSpc>
              <a:spcBef>
                <a:spcPts val="0"/>
              </a:spcBef>
              <a:spcAft>
                <a:spcPts val="0"/>
              </a:spcAft>
              <a:buClr>
                <a:srgbClr val="EFEFEF"/>
              </a:buClr>
              <a:buSzPts val="1100"/>
              <a:buFont typeface="Proxima Nova"/>
              <a:buChar char="●"/>
              <a:defRPr sz="1100">
                <a:solidFill>
                  <a:srgbClr val="EFEFEF"/>
                </a:solidFill>
                <a:latin typeface="Proxima Nova"/>
                <a:ea typeface="Proxima Nova"/>
                <a:cs typeface="Proxima Nova"/>
                <a:sym typeface="Proxima Nova"/>
              </a:defRPr>
            </a:lvl1pPr>
            <a:lvl2pPr marL="914400" lvl="1" indent="-298450" rtl="0">
              <a:lnSpc>
                <a:spcPct val="110000"/>
              </a:lnSpc>
              <a:spcBef>
                <a:spcPts val="1000"/>
              </a:spcBef>
              <a:spcAft>
                <a:spcPts val="0"/>
              </a:spcAft>
              <a:buClr>
                <a:srgbClr val="EFEFEF"/>
              </a:buClr>
              <a:buSzPts val="1100"/>
              <a:buFont typeface="Proxima Nova"/>
              <a:buChar char="○"/>
              <a:defRPr sz="1100">
                <a:solidFill>
                  <a:srgbClr val="EFEFEF"/>
                </a:solidFill>
                <a:latin typeface="Proxima Nova"/>
                <a:ea typeface="Proxima Nova"/>
                <a:cs typeface="Proxima Nova"/>
                <a:sym typeface="Proxima Nova"/>
              </a:defRPr>
            </a:lvl2pPr>
            <a:lvl3pPr marL="1371600" lvl="2" indent="-298450" rtl="0">
              <a:lnSpc>
                <a:spcPct val="110000"/>
              </a:lnSpc>
              <a:spcBef>
                <a:spcPts val="1000"/>
              </a:spcBef>
              <a:spcAft>
                <a:spcPts val="0"/>
              </a:spcAft>
              <a:buClr>
                <a:srgbClr val="EFEFEF"/>
              </a:buClr>
              <a:buSzPts val="1100"/>
              <a:buFont typeface="Proxima Nova"/>
              <a:buChar char="■"/>
              <a:defRPr sz="1100">
                <a:solidFill>
                  <a:srgbClr val="EFEFEF"/>
                </a:solidFill>
                <a:latin typeface="Proxima Nova"/>
                <a:ea typeface="Proxima Nova"/>
                <a:cs typeface="Proxima Nova"/>
                <a:sym typeface="Proxima Nova"/>
              </a:defRPr>
            </a:lvl3pPr>
            <a:lvl4pPr marL="1828800" lvl="3" indent="-298450" rtl="0">
              <a:lnSpc>
                <a:spcPct val="110000"/>
              </a:lnSpc>
              <a:spcBef>
                <a:spcPts val="1000"/>
              </a:spcBef>
              <a:spcAft>
                <a:spcPts val="0"/>
              </a:spcAft>
              <a:buClr>
                <a:srgbClr val="EFEFEF"/>
              </a:buClr>
              <a:buSzPts val="1100"/>
              <a:buFont typeface="Proxima Nova"/>
              <a:buChar char="●"/>
              <a:defRPr sz="1100">
                <a:solidFill>
                  <a:srgbClr val="EFEFEF"/>
                </a:solidFill>
                <a:latin typeface="Proxima Nova"/>
                <a:ea typeface="Proxima Nova"/>
                <a:cs typeface="Proxima Nova"/>
                <a:sym typeface="Proxima Nova"/>
              </a:defRPr>
            </a:lvl4pPr>
            <a:lvl5pPr marL="2286000" lvl="4" indent="-298450" rtl="0">
              <a:lnSpc>
                <a:spcPct val="110000"/>
              </a:lnSpc>
              <a:spcBef>
                <a:spcPts val="1000"/>
              </a:spcBef>
              <a:spcAft>
                <a:spcPts val="0"/>
              </a:spcAft>
              <a:buClr>
                <a:srgbClr val="EFEFEF"/>
              </a:buClr>
              <a:buSzPts val="1100"/>
              <a:buFont typeface="Proxima Nova"/>
              <a:buChar char="○"/>
              <a:defRPr sz="1100">
                <a:solidFill>
                  <a:srgbClr val="EFEFEF"/>
                </a:solidFill>
                <a:latin typeface="Proxima Nova"/>
                <a:ea typeface="Proxima Nova"/>
                <a:cs typeface="Proxima Nova"/>
                <a:sym typeface="Proxima Nova"/>
              </a:defRPr>
            </a:lvl5pPr>
            <a:lvl6pPr marL="2743200" lvl="5" indent="-298450" rtl="0">
              <a:lnSpc>
                <a:spcPct val="110000"/>
              </a:lnSpc>
              <a:spcBef>
                <a:spcPts val="1000"/>
              </a:spcBef>
              <a:spcAft>
                <a:spcPts val="0"/>
              </a:spcAft>
              <a:buClr>
                <a:srgbClr val="EFEFEF"/>
              </a:buClr>
              <a:buSzPts val="1100"/>
              <a:buFont typeface="Proxima Nova"/>
              <a:buChar char="■"/>
              <a:defRPr sz="1100">
                <a:solidFill>
                  <a:srgbClr val="EFEFEF"/>
                </a:solidFill>
                <a:latin typeface="Proxima Nova"/>
                <a:ea typeface="Proxima Nova"/>
                <a:cs typeface="Proxima Nova"/>
                <a:sym typeface="Proxima Nova"/>
              </a:defRPr>
            </a:lvl6pPr>
            <a:lvl7pPr marL="3200400" lvl="6" indent="-298450" rtl="0">
              <a:lnSpc>
                <a:spcPct val="110000"/>
              </a:lnSpc>
              <a:spcBef>
                <a:spcPts val="1000"/>
              </a:spcBef>
              <a:spcAft>
                <a:spcPts val="0"/>
              </a:spcAft>
              <a:buClr>
                <a:srgbClr val="EFEFEF"/>
              </a:buClr>
              <a:buSzPts val="1100"/>
              <a:buFont typeface="Proxima Nova"/>
              <a:buChar char="●"/>
              <a:defRPr sz="1100">
                <a:solidFill>
                  <a:srgbClr val="EFEFEF"/>
                </a:solidFill>
                <a:latin typeface="Proxima Nova"/>
                <a:ea typeface="Proxima Nova"/>
                <a:cs typeface="Proxima Nova"/>
                <a:sym typeface="Proxima Nova"/>
              </a:defRPr>
            </a:lvl7pPr>
            <a:lvl8pPr marL="3657600" lvl="7" indent="-298450" rtl="0">
              <a:lnSpc>
                <a:spcPct val="110000"/>
              </a:lnSpc>
              <a:spcBef>
                <a:spcPts val="1000"/>
              </a:spcBef>
              <a:spcAft>
                <a:spcPts val="0"/>
              </a:spcAft>
              <a:buClr>
                <a:srgbClr val="EFEFEF"/>
              </a:buClr>
              <a:buSzPts val="1100"/>
              <a:buFont typeface="Proxima Nova"/>
              <a:buChar char="○"/>
              <a:defRPr sz="1100">
                <a:solidFill>
                  <a:srgbClr val="EFEFEF"/>
                </a:solidFill>
                <a:latin typeface="Proxima Nova"/>
                <a:ea typeface="Proxima Nova"/>
                <a:cs typeface="Proxima Nova"/>
                <a:sym typeface="Proxima Nova"/>
              </a:defRPr>
            </a:lvl8pPr>
            <a:lvl9pPr marL="4114800" lvl="8" indent="-298450" rtl="0">
              <a:lnSpc>
                <a:spcPct val="110000"/>
              </a:lnSpc>
              <a:spcBef>
                <a:spcPts val="1000"/>
              </a:spcBef>
              <a:spcAft>
                <a:spcPts val="1000"/>
              </a:spcAft>
              <a:buClr>
                <a:srgbClr val="EFEFEF"/>
              </a:buClr>
              <a:buSzPts val="1100"/>
              <a:buFont typeface="Proxima Nova"/>
              <a:buChar char="■"/>
              <a:defRPr sz="1100">
                <a:solidFill>
                  <a:srgbClr val="EFEFEF"/>
                </a:solidFill>
                <a:latin typeface="Proxima Nova"/>
                <a:ea typeface="Proxima Nova"/>
                <a:cs typeface="Proxima Nova"/>
                <a:sym typeface="Proxima Nova"/>
              </a:defRPr>
            </a:lvl9pPr>
          </a:lstStyle>
          <a:p>
            <a:endParaRPr/>
          </a:p>
        </p:txBody>
      </p:sp>
      <p:sp>
        <p:nvSpPr>
          <p:cNvPr id="143" name="Google Shape;143;p12"/>
          <p:cNvSpPr txBox="1">
            <a:spLocks noGrp="1"/>
          </p:cNvSpPr>
          <p:nvPr>
            <p:ph type="body" idx="3"/>
          </p:nvPr>
        </p:nvSpPr>
        <p:spPr>
          <a:xfrm>
            <a:off x="6222125" y="900400"/>
            <a:ext cx="2729400" cy="3769500"/>
          </a:xfrm>
          <a:prstGeom prst="rect">
            <a:avLst/>
          </a:prstGeom>
          <a:noFill/>
          <a:ln>
            <a:noFill/>
          </a:ln>
        </p:spPr>
        <p:txBody>
          <a:bodyPr spcFirstLastPara="1" wrap="square" lIns="91425" tIns="91425" rIns="91425" bIns="91425" anchor="t" anchorCtr="0">
            <a:noAutofit/>
          </a:bodyPr>
          <a:lstStyle>
            <a:lvl1pPr marL="457200" lvl="0" indent="-298450" rtl="0">
              <a:lnSpc>
                <a:spcPct val="110000"/>
              </a:lnSpc>
              <a:spcBef>
                <a:spcPts val="0"/>
              </a:spcBef>
              <a:spcAft>
                <a:spcPts val="0"/>
              </a:spcAft>
              <a:buClr>
                <a:srgbClr val="EFEFEF"/>
              </a:buClr>
              <a:buSzPts val="1100"/>
              <a:buFont typeface="Proxima Nova"/>
              <a:buChar char="●"/>
              <a:defRPr sz="1100">
                <a:solidFill>
                  <a:srgbClr val="EFEFEF"/>
                </a:solidFill>
                <a:latin typeface="Proxima Nova"/>
                <a:ea typeface="Proxima Nova"/>
                <a:cs typeface="Proxima Nova"/>
                <a:sym typeface="Proxima Nova"/>
              </a:defRPr>
            </a:lvl1pPr>
            <a:lvl2pPr marL="914400" lvl="1" indent="-298450" rtl="0">
              <a:lnSpc>
                <a:spcPct val="110000"/>
              </a:lnSpc>
              <a:spcBef>
                <a:spcPts val="1000"/>
              </a:spcBef>
              <a:spcAft>
                <a:spcPts val="0"/>
              </a:spcAft>
              <a:buClr>
                <a:srgbClr val="EFEFEF"/>
              </a:buClr>
              <a:buSzPts val="1100"/>
              <a:buFont typeface="Proxima Nova"/>
              <a:buChar char="○"/>
              <a:defRPr sz="1100">
                <a:solidFill>
                  <a:srgbClr val="EFEFEF"/>
                </a:solidFill>
                <a:latin typeface="Proxima Nova"/>
                <a:ea typeface="Proxima Nova"/>
                <a:cs typeface="Proxima Nova"/>
                <a:sym typeface="Proxima Nova"/>
              </a:defRPr>
            </a:lvl2pPr>
            <a:lvl3pPr marL="1371600" lvl="2" indent="-298450" rtl="0">
              <a:lnSpc>
                <a:spcPct val="110000"/>
              </a:lnSpc>
              <a:spcBef>
                <a:spcPts val="1000"/>
              </a:spcBef>
              <a:spcAft>
                <a:spcPts val="0"/>
              </a:spcAft>
              <a:buClr>
                <a:srgbClr val="EFEFEF"/>
              </a:buClr>
              <a:buSzPts val="1100"/>
              <a:buFont typeface="Proxima Nova"/>
              <a:buChar char="■"/>
              <a:defRPr sz="1100">
                <a:solidFill>
                  <a:srgbClr val="EFEFEF"/>
                </a:solidFill>
                <a:latin typeface="Proxima Nova"/>
                <a:ea typeface="Proxima Nova"/>
                <a:cs typeface="Proxima Nova"/>
                <a:sym typeface="Proxima Nova"/>
              </a:defRPr>
            </a:lvl3pPr>
            <a:lvl4pPr marL="1828800" lvl="3" indent="-298450" rtl="0">
              <a:lnSpc>
                <a:spcPct val="110000"/>
              </a:lnSpc>
              <a:spcBef>
                <a:spcPts val="1000"/>
              </a:spcBef>
              <a:spcAft>
                <a:spcPts val="0"/>
              </a:spcAft>
              <a:buClr>
                <a:srgbClr val="EFEFEF"/>
              </a:buClr>
              <a:buSzPts val="1100"/>
              <a:buFont typeface="Proxima Nova"/>
              <a:buChar char="●"/>
              <a:defRPr sz="1100">
                <a:solidFill>
                  <a:srgbClr val="EFEFEF"/>
                </a:solidFill>
                <a:latin typeface="Proxima Nova"/>
                <a:ea typeface="Proxima Nova"/>
                <a:cs typeface="Proxima Nova"/>
                <a:sym typeface="Proxima Nova"/>
              </a:defRPr>
            </a:lvl4pPr>
            <a:lvl5pPr marL="2286000" lvl="4" indent="-298450" rtl="0">
              <a:lnSpc>
                <a:spcPct val="110000"/>
              </a:lnSpc>
              <a:spcBef>
                <a:spcPts val="1000"/>
              </a:spcBef>
              <a:spcAft>
                <a:spcPts val="0"/>
              </a:spcAft>
              <a:buClr>
                <a:srgbClr val="EFEFEF"/>
              </a:buClr>
              <a:buSzPts val="1100"/>
              <a:buFont typeface="Proxima Nova"/>
              <a:buChar char="○"/>
              <a:defRPr sz="1100">
                <a:solidFill>
                  <a:srgbClr val="EFEFEF"/>
                </a:solidFill>
                <a:latin typeface="Proxima Nova"/>
                <a:ea typeface="Proxima Nova"/>
                <a:cs typeface="Proxima Nova"/>
                <a:sym typeface="Proxima Nova"/>
              </a:defRPr>
            </a:lvl5pPr>
            <a:lvl6pPr marL="2743200" lvl="5" indent="-298450" rtl="0">
              <a:lnSpc>
                <a:spcPct val="110000"/>
              </a:lnSpc>
              <a:spcBef>
                <a:spcPts val="1000"/>
              </a:spcBef>
              <a:spcAft>
                <a:spcPts val="0"/>
              </a:spcAft>
              <a:buClr>
                <a:srgbClr val="EFEFEF"/>
              </a:buClr>
              <a:buSzPts val="1100"/>
              <a:buFont typeface="Proxima Nova"/>
              <a:buChar char="■"/>
              <a:defRPr sz="1100">
                <a:solidFill>
                  <a:srgbClr val="EFEFEF"/>
                </a:solidFill>
                <a:latin typeface="Proxima Nova"/>
                <a:ea typeface="Proxima Nova"/>
                <a:cs typeface="Proxima Nova"/>
                <a:sym typeface="Proxima Nova"/>
              </a:defRPr>
            </a:lvl6pPr>
            <a:lvl7pPr marL="3200400" lvl="6" indent="-298450" rtl="0">
              <a:lnSpc>
                <a:spcPct val="110000"/>
              </a:lnSpc>
              <a:spcBef>
                <a:spcPts val="1000"/>
              </a:spcBef>
              <a:spcAft>
                <a:spcPts val="0"/>
              </a:spcAft>
              <a:buClr>
                <a:srgbClr val="EFEFEF"/>
              </a:buClr>
              <a:buSzPts val="1100"/>
              <a:buFont typeface="Proxima Nova"/>
              <a:buChar char="●"/>
              <a:defRPr sz="1100">
                <a:solidFill>
                  <a:srgbClr val="EFEFEF"/>
                </a:solidFill>
                <a:latin typeface="Proxima Nova"/>
                <a:ea typeface="Proxima Nova"/>
                <a:cs typeface="Proxima Nova"/>
                <a:sym typeface="Proxima Nova"/>
              </a:defRPr>
            </a:lvl7pPr>
            <a:lvl8pPr marL="3657600" lvl="7" indent="-298450" rtl="0">
              <a:lnSpc>
                <a:spcPct val="110000"/>
              </a:lnSpc>
              <a:spcBef>
                <a:spcPts val="1000"/>
              </a:spcBef>
              <a:spcAft>
                <a:spcPts val="0"/>
              </a:spcAft>
              <a:buClr>
                <a:srgbClr val="EFEFEF"/>
              </a:buClr>
              <a:buSzPts val="1100"/>
              <a:buFont typeface="Proxima Nova"/>
              <a:buChar char="○"/>
              <a:defRPr sz="1100">
                <a:solidFill>
                  <a:srgbClr val="EFEFEF"/>
                </a:solidFill>
                <a:latin typeface="Proxima Nova"/>
                <a:ea typeface="Proxima Nova"/>
                <a:cs typeface="Proxima Nova"/>
                <a:sym typeface="Proxima Nova"/>
              </a:defRPr>
            </a:lvl8pPr>
            <a:lvl9pPr marL="4114800" lvl="8" indent="-298450" rtl="0">
              <a:lnSpc>
                <a:spcPct val="110000"/>
              </a:lnSpc>
              <a:spcBef>
                <a:spcPts val="1000"/>
              </a:spcBef>
              <a:spcAft>
                <a:spcPts val="1000"/>
              </a:spcAft>
              <a:buClr>
                <a:srgbClr val="EFEFEF"/>
              </a:buClr>
              <a:buSzPts val="1100"/>
              <a:buFont typeface="Proxima Nova"/>
              <a:buChar char="■"/>
              <a:defRPr sz="1100">
                <a:solidFill>
                  <a:srgbClr val="EFEFEF"/>
                </a:solidFill>
                <a:latin typeface="Proxima Nova"/>
                <a:ea typeface="Proxima Nova"/>
                <a:cs typeface="Proxima Nova"/>
                <a:sym typeface="Proxima Nova"/>
              </a:defRPr>
            </a:lvl9pPr>
          </a:lstStyle>
          <a:p>
            <a:endParaRPr/>
          </a:p>
        </p:txBody>
      </p:sp>
      <p:grpSp>
        <p:nvGrpSpPr>
          <p:cNvPr id="144" name="Google Shape;144;p12"/>
          <p:cNvGrpSpPr/>
          <p:nvPr/>
        </p:nvGrpSpPr>
        <p:grpSpPr>
          <a:xfrm>
            <a:off x="287525" y="4854556"/>
            <a:ext cx="634914" cy="148716"/>
            <a:chOff x="1841475" y="2392725"/>
            <a:chExt cx="3928925" cy="920275"/>
          </a:xfrm>
        </p:grpSpPr>
        <p:sp>
          <p:nvSpPr>
            <p:cNvPr id="145" name="Google Shape;145;p12"/>
            <p:cNvSpPr/>
            <p:nvPr/>
          </p:nvSpPr>
          <p:spPr>
            <a:xfrm>
              <a:off x="2574175" y="2392725"/>
              <a:ext cx="139950" cy="905175"/>
            </a:xfrm>
            <a:custGeom>
              <a:avLst/>
              <a:gdLst/>
              <a:ahLst/>
              <a:cxnLst/>
              <a:rect l="l" t="t" r="r" b="b"/>
              <a:pathLst>
                <a:path w="5598" h="36207" extrusionOk="0">
                  <a:moveTo>
                    <a:pt x="1" y="0"/>
                  </a:moveTo>
                  <a:lnTo>
                    <a:pt x="1" y="5411"/>
                  </a:lnTo>
                  <a:lnTo>
                    <a:pt x="5575" y="5411"/>
                  </a:lnTo>
                  <a:lnTo>
                    <a:pt x="5575" y="0"/>
                  </a:lnTo>
                  <a:close/>
                  <a:moveTo>
                    <a:pt x="1" y="9383"/>
                  </a:moveTo>
                  <a:lnTo>
                    <a:pt x="1" y="36206"/>
                  </a:lnTo>
                  <a:lnTo>
                    <a:pt x="5598" y="36206"/>
                  </a:lnTo>
                  <a:lnTo>
                    <a:pt x="5598" y="9383"/>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2"/>
            <p:cNvSpPr/>
            <p:nvPr/>
          </p:nvSpPr>
          <p:spPr>
            <a:xfrm>
              <a:off x="2816875" y="2626700"/>
              <a:ext cx="703700" cy="686300"/>
            </a:xfrm>
            <a:custGeom>
              <a:avLst/>
              <a:gdLst/>
              <a:ahLst/>
              <a:cxnLst/>
              <a:rect l="l" t="t" r="r" b="b"/>
              <a:pathLst>
                <a:path w="28148" h="27452" extrusionOk="0">
                  <a:moveTo>
                    <a:pt x="0" y="0"/>
                  </a:moveTo>
                  <a:lnTo>
                    <a:pt x="0" y="3949"/>
                  </a:lnTo>
                  <a:lnTo>
                    <a:pt x="2601" y="3949"/>
                  </a:lnTo>
                  <a:lnTo>
                    <a:pt x="9081" y="23201"/>
                  </a:lnTo>
                  <a:cubicBezTo>
                    <a:pt x="10103" y="26151"/>
                    <a:pt x="11821" y="27451"/>
                    <a:pt x="14701" y="27451"/>
                  </a:cubicBezTo>
                  <a:cubicBezTo>
                    <a:pt x="16629" y="27451"/>
                    <a:pt x="19021" y="26987"/>
                    <a:pt x="20368" y="23201"/>
                  </a:cubicBezTo>
                  <a:lnTo>
                    <a:pt x="28148" y="0"/>
                  </a:lnTo>
                  <a:lnTo>
                    <a:pt x="22783" y="0"/>
                  </a:lnTo>
                  <a:lnTo>
                    <a:pt x="15978" y="21529"/>
                  </a:lnTo>
                  <a:cubicBezTo>
                    <a:pt x="15723" y="22458"/>
                    <a:pt x="15537" y="23015"/>
                    <a:pt x="14701" y="23015"/>
                  </a:cubicBezTo>
                  <a:cubicBezTo>
                    <a:pt x="13888" y="23015"/>
                    <a:pt x="13703" y="22458"/>
                    <a:pt x="13424" y="21529"/>
                  </a:cubicBezTo>
                  <a:lnTo>
                    <a:pt x="6712"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2"/>
            <p:cNvSpPr/>
            <p:nvPr/>
          </p:nvSpPr>
          <p:spPr>
            <a:xfrm>
              <a:off x="3557125" y="2626700"/>
              <a:ext cx="614900" cy="685700"/>
            </a:xfrm>
            <a:custGeom>
              <a:avLst/>
              <a:gdLst/>
              <a:ahLst/>
              <a:cxnLst/>
              <a:rect l="l" t="t" r="r" b="b"/>
              <a:pathLst>
                <a:path w="24596" h="27428" extrusionOk="0">
                  <a:moveTo>
                    <a:pt x="12310" y="4436"/>
                  </a:moveTo>
                  <a:cubicBezTo>
                    <a:pt x="16676" y="4436"/>
                    <a:pt x="19347" y="7711"/>
                    <a:pt x="19347" y="11636"/>
                  </a:cubicBezTo>
                  <a:lnTo>
                    <a:pt x="19347" y="15839"/>
                  </a:lnTo>
                  <a:cubicBezTo>
                    <a:pt x="19347" y="19764"/>
                    <a:pt x="16653" y="23039"/>
                    <a:pt x="12310" y="23039"/>
                  </a:cubicBezTo>
                  <a:cubicBezTo>
                    <a:pt x="7851" y="23039"/>
                    <a:pt x="5296" y="19764"/>
                    <a:pt x="5319" y="15839"/>
                  </a:cubicBezTo>
                  <a:lnTo>
                    <a:pt x="5319" y="11636"/>
                  </a:lnTo>
                  <a:cubicBezTo>
                    <a:pt x="5319" y="7711"/>
                    <a:pt x="7735" y="4436"/>
                    <a:pt x="12310" y="4436"/>
                  </a:cubicBezTo>
                  <a:close/>
                  <a:moveTo>
                    <a:pt x="12310" y="0"/>
                  </a:moveTo>
                  <a:cubicBezTo>
                    <a:pt x="5087" y="0"/>
                    <a:pt x="1" y="4785"/>
                    <a:pt x="47" y="11612"/>
                  </a:cubicBezTo>
                  <a:lnTo>
                    <a:pt x="47" y="15816"/>
                  </a:lnTo>
                  <a:cubicBezTo>
                    <a:pt x="47" y="22644"/>
                    <a:pt x="5087" y="27428"/>
                    <a:pt x="12310" y="27428"/>
                  </a:cubicBezTo>
                  <a:cubicBezTo>
                    <a:pt x="19556" y="27428"/>
                    <a:pt x="24595" y="22644"/>
                    <a:pt x="24595" y="15816"/>
                  </a:cubicBezTo>
                  <a:lnTo>
                    <a:pt x="24595" y="11612"/>
                  </a:lnTo>
                  <a:cubicBezTo>
                    <a:pt x="24595" y="4785"/>
                    <a:pt x="19556" y="0"/>
                    <a:pt x="12310"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2"/>
            <p:cNvSpPr/>
            <p:nvPr/>
          </p:nvSpPr>
          <p:spPr>
            <a:xfrm>
              <a:off x="4732275" y="2617400"/>
              <a:ext cx="582350" cy="679925"/>
            </a:xfrm>
            <a:custGeom>
              <a:avLst/>
              <a:gdLst/>
              <a:ahLst/>
              <a:cxnLst/>
              <a:rect l="l" t="t" r="r" b="b"/>
              <a:pathLst>
                <a:path w="23294" h="27197" extrusionOk="0">
                  <a:moveTo>
                    <a:pt x="11914" y="1"/>
                  </a:moveTo>
                  <a:cubicBezTo>
                    <a:pt x="4552" y="1"/>
                    <a:pt x="0" y="4646"/>
                    <a:pt x="0" y="12101"/>
                  </a:cubicBezTo>
                  <a:lnTo>
                    <a:pt x="0" y="15027"/>
                  </a:lnTo>
                  <a:cubicBezTo>
                    <a:pt x="0" y="22482"/>
                    <a:pt x="4552" y="27196"/>
                    <a:pt x="11914" y="27196"/>
                  </a:cubicBezTo>
                  <a:cubicBezTo>
                    <a:pt x="12077" y="27196"/>
                    <a:pt x="13377" y="27196"/>
                    <a:pt x="13958" y="27127"/>
                  </a:cubicBezTo>
                  <a:lnTo>
                    <a:pt x="13958" y="22644"/>
                  </a:lnTo>
                  <a:cubicBezTo>
                    <a:pt x="13726" y="22644"/>
                    <a:pt x="12054" y="22691"/>
                    <a:pt x="11914" y="22691"/>
                  </a:cubicBezTo>
                  <a:cubicBezTo>
                    <a:pt x="7896" y="22691"/>
                    <a:pt x="5226" y="19625"/>
                    <a:pt x="5226" y="15027"/>
                  </a:cubicBezTo>
                  <a:lnTo>
                    <a:pt x="5226" y="12101"/>
                  </a:lnTo>
                  <a:cubicBezTo>
                    <a:pt x="5226" y="7502"/>
                    <a:pt x="7920" y="4437"/>
                    <a:pt x="11914" y="4437"/>
                  </a:cubicBezTo>
                  <a:cubicBezTo>
                    <a:pt x="13702" y="4437"/>
                    <a:pt x="16443" y="4576"/>
                    <a:pt x="17395" y="4785"/>
                  </a:cubicBezTo>
                  <a:lnTo>
                    <a:pt x="17674" y="4831"/>
                  </a:lnTo>
                  <a:lnTo>
                    <a:pt x="17674" y="27196"/>
                  </a:lnTo>
                  <a:lnTo>
                    <a:pt x="23271" y="27196"/>
                  </a:lnTo>
                  <a:lnTo>
                    <a:pt x="23271" y="2137"/>
                  </a:lnTo>
                  <a:cubicBezTo>
                    <a:pt x="23294" y="1673"/>
                    <a:pt x="23294" y="1510"/>
                    <a:pt x="22272" y="1232"/>
                  </a:cubicBezTo>
                  <a:cubicBezTo>
                    <a:pt x="19485" y="512"/>
                    <a:pt x="15119" y="1"/>
                    <a:pt x="11914" y="1"/>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2"/>
            <p:cNvSpPr/>
            <p:nvPr/>
          </p:nvSpPr>
          <p:spPr>
            <a:xfrm>
              <a:off x="5448725" y="2392725"/>
              <a:ext cx="139950" cy="905175"/>
            </a:xfrm>
            <a:custGeom>
              <a:avLst/>
              <a:gdLst/>
              <a:ahLst/>
              <a:cxnLst/>
              <a:rect l="l" t="t" r="r" b="b"/>
              <a:pathLst>
                <a:path w="5598" h="36207" extrusionOk="0">
                  <a:moveTo>
                    <a:pt x="1" y="0"/>
                  </a:moveTo>
                  <a:lnTo>
                    <a:pt x="1" y="36206"/>
                  </a:lnTo>
                  <a:lnTo>
                    <a:pt x="5598" y="36206"/>
                  </a:lnTo>
                  <a:lnTo>
                    <a:pt x="5598"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2"/>
            <p:cNvSpPr/>
            <p:nvPr/>
          </p:nvSpPr>
          <p:spPr>
            <a:xfrm>
              <a:off x="1841475" y="2392725"/>
              <a:ext cx="617775" cy="904600"/>
            </a:xfrm>
            <a:custGeom>
              <a:avLst/>
              <a:gdLst/>
              <a:ahLst/>
              <a:cxnLst/>
              <a:rect l="l" t="t" r="r" b="b"/>
              <a:pathLst>
                <a:path w="24711" h="36184" extrusionOk="0">
                  <a:moveTo>
                    <a:pt x="0" y="0"/>
                  </a:moveTo>
                  <a:lnTo>
                    <a:pt x="0" y="36183"/>
                  </a:lnTo>
                  <a:lnTo>
                    <a:pt x="5806" y="36183"/>
                  </a:lnTo>
                  <a:lnTo>
                    <a:pt x="5806" y="5040"/>
                  </a:lnTo>
                  <a:lnTo>
                    <a:pt x="9220" y="5040"/>
                  </a:lnTo>
                  <a:cubicBezTo>
                    <a:pt x="9940" y="5040"/>
                    <a:pt x="10544" y="5063"/>
                    <a:pt x="11194" y="5086"/>
                  </a:cubicBezTo>
                  <a:cubicBezTo>
                    <a:pt x="16234" y="5179"/>
                    <a:pt x="18695" y="7176"/>
                    <a:pt x="18695" y="11101"/>
                  </a:cubicBezTo>
                  <a:lnTo>
                    <a:pt x="18695" y="11543"/>
                  </a:lnTo>
                  <a:cubicBezTo>
                    <a:pt x="18695" y="15165"/>
                    <a:pt x="16698" y="17581"/>
                    <a:pt x="11217" y="17581"/>
                  </a:cubicBezTo>
                  <a:lnTo>
                    <a:pt x="9592" y="17581"/>
                  </a:lnTo>
                  <a:lnTo>
                    <a:pt x="9592" y="22458"/>
                  </a:lnTo>
                  <a:cubicBezTo>
                    <a:pt x="10172" y="22481"/>
                    <a:pt x="10683" y="22504"/>
                    <a:pt x="11240" y="22504"/>
                  </a:cubicBezTo>
                  <a:cubicBezTo>
                    <a:pt x="19137" y="22504"/>
                    <a:pt x="24710" y="19392"/>
                    <a:pt x="24710" y="11612"/>
                  </a:cubicBezTo>
                  <a:lnTo>
                    <a:pt x="24710" y="11148"/>
                  </a:lnTo>
                  <a:cubicBezTo>
                    <a:pt x="24687" y="3019"/>
                    <a:pt x="18626" y="0"/>
                    <a:pt x="9824"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2"/>
            <p:cNvSpPr/>
            <p:nvPr/>
          </p:nvSpPr>
          <p:spPr>
            <a:xfrm>
              <a:off x="4278825" y="2482125"/>
              <a:ext cx="369275" cy="814025"/>
            </a:xfrm>
            <a:custGeom>
              <a:avLst/>
              <a:gdLst/>
              <a:ahLst/>
              <a:cxnLst/>
              <a:rect l="l" t="t" r="r" b="b"/>
              <a:pathLst>
                <a:path w="14771" h="32561" extrusionOk="0">
                  <a:moveTo>
                    <a:pt x="5667" y="1"/>
                  </a:moveTo>
                  <a:lnTo>
                    <a:pt x="0" y="744"/>
                  </a:lnTo>
                  <a:lnTo>
                    <a:pt x="0" y="25710"/>
                  </a:lnTo>
                  <a:cubicBezTo>
                    <a:pt x="0" y="30447"/>
                    <a:pt x="2346" y="32561"/>
                    <a:pt x="7618" y="32561"/>
                  </a:cubicBezTo>
                  <a:lnTo>
                    <a:pt x="14771" y="32561"/>
                  </a:lnTo>
                  <a:lnTo>
                    <a:pt x="14771" y="28241"/>
                  </a:lnTo>
                  <a:lnTo>
                    <a:pt x="9499" y="28241"/>
                  </a:lnTo>
                  <a:cubicBezTo>
                    <a:pt x="7223" y="28241"/>
                    <a:pt x="5667" y="28148"/>
                    <a:pt x="5667" y="25710"/>
                  </a:cubicBezTo>
                  <a:lnTo>
                    <a:pt x="5667" y="10103"/>
                  </a:lnTo>
                  <a:lnTo>
                    <a:pt x="14771" y="10103"/>
                  </a:lnTo>
                  <a:lnTo>
                    <a:pt x="14771" y="5783"/>
                  </a:lnTo>
                  <a:lnTo>
                    <a:pt x="5667" y="5783"/>
                  </a:lnTo>
                  <a:lnTo>
                    <a:pt x="5667" y="1"/>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2"/>
            <p:cNvSpPr/>
            <p:nvPr/>
          </p:nvSpPr>
          <p:spPr>
            <a:xfrm>
              <a:off x="5652525" y="3180600"/>
              <a:ext cx="117875" cy="117300"/>
            </a:xfrm>
            <a:custGeom>
              <a:avLst/>
              <a:gdLst/>
              <a:ahLst/>
              <a:cxnLst/>
              <a:rect l="l" t="t" r="r" b="b"/>
              <a:pathLst>
                <a:path w="4715" h="4692" extrusionOk="0">
                  <a:moveTo>
                    <a:pt x="2230" y="1277"/>
                  </a:moveTo>
                  <a:cubicBezTo>
                    <a:pt x="2741" y="1277"/>
                    <a:pt x="2973" y="1463"/>
                    <a:pt x="2973" y="1812"/>
                  </a:cubicBezTo>
                  <a:cubicBezTo>
                    <a:pt x="2973" y="2160"/>
                    <a:pt x="2741" y="2369"/>
                    <a:pt x="2299" y="2369"/>
                  </a:cubicBezTo>
                  <a:lnTo>
                    <a:pt x="1812" y="2369"/>
                  </a:lnTo>
                  <a:lnTo>
                    <a:pt x="1812" y="1277"/>
                  </a:lnTo>
                  <a:close/>
                  <a:moveTo>
                    <a:pt x="1580" y="1045"/>
                  </a:moveTo>
                  <a:lnTo>
                    <a:pt x="1580" y="3553"/>
                  </a:lnTo>
                  <a:lnTo>
                    <a:pt x="1858" y="3553"/>
                  </a:lnTo>
                  <a:lnTo>
                    <a:pt x="1858" y="2601"/>
                  </a:lnTo>
                  <a:lnTo>
                    <a:pt x="2462" y="2578"/>
                  </a:lnTo>
                  <a:lnTo>
                    <a:pt x="3089" y="3553"/>
                  </a:lnTo>
                  <a:lnTo>
                    <a:pt x="3391" y="3553"/>
                  </a:lnTo>
                  <a:lnTo>
                    <a:pt x="2741" y="2508"/>
                  </a:lnTo>
                  <a:cubicBezTo>
                    <a:pt x="3019" y="2392"/>
                    <a:pt x="3252" y="2160"/>
                    <a:pt x="3252" y="1788"/>
                  </a:cubicBezTo>
                  <a:cubicBezTo>
                    <a:pt x="3252" y="1324"/>
                    <a:pt x="2927" y="1045"/>
                    <a:pt x="2299" y="1045"/>
                  </a:cubicBezTo>
                  <a:close/>
                  <a:moveTo>
                    <a:pt x="2346" y="302"/>
                  </a:moveTo>
                  <a:cubicBezTo>
                    <a:pt x="3461" y="302"/>
                    <a:pt x="4343" y="1231"/>
                    <a:pt x="4343" y="2323"/>
                  </a:cubicBezTo>
                  <a:cubicBezTo>
                    <a:pt x="4343" y="3414"/>
                    <a:pt x="3461" y="4320"/>
                    <a:pt x="2346" y="4320"/>
                  </a:cubicBezTo>
                  <a:cubicBezTo>
                    <a:pt x="1254" y="4320"/>
                    <a:pt x="349" y="3414"/>
                    <a:pt x="349" y="2323"/>
                  </a:cubicBezTo>
                  <a:cubicBezTo>
                    <a:pt x="349" y="1208"/>
                    <a:pt x="1254" y="302"/>
                    <a:pt x="2346" y="302"/>
                  </a:cubicBezTo>
                  <a:close/>
                  <a:moveTo>
                    <a:pt x="2346" y="0"/>
                  </a:moveTo>
                  <a:cubicBezTo>
                    <a:pt x="1045" y="0"/>
                    <a:pt x="0" y="1045"/>
                    <a:pt x="0" y="2346"/>
                  </a:cubicBezTo>
                  <a:cubicBezTo>
                    <a:pt x="0" y="3623"/>
                    <a:pt x="1045" y="4691"/>
                    <a:pt x="2346" y="4691"/>
                  </a:cubicBezTo>
                  <a:cubicBezTo>
                    <a:pt x="3670" y="4691"/>
                    <a:pt x="4715" y="3623"/>
                    <a:pt x="4715" y="2346"/>
                  </a:cubicBezTo>
                  <a:cubicBezTo>
                    <a:pt x="4715" y="1045"/>
                    <a:pt x="3670" y="0"/>
                    <a:pt x="2346"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3" name="Google Shape;153;p12"/>
          <p:cNvCxnSpPr/>
          <p:nvPr/>
        </p:nvCxnSpPr>
        <p:spPr>
          <a:xfrm rot="10800000">
            <a:off x="6081375" y="905700"/>
            <a:ext cx="0" cy="3764400"/>
          </a:xfrm>
          <a:prstGeom prst="straightConnector1">
            <a:avLst/>
          </a:prstGeom>
          <a:noFill/>
          <a:ln w="19050" cap="flat" cmpd="sng">
            <a:solidFill>
              <a:srgbClr val="003F6A"/>
            </a:solidFill>
            <a:prstDash val="solid"/>
            <a:round/>
            <a:headEnd type="none" w="sm" len="sm"/>
            <a:tailEnd type="none" w="sm" len="sm"/>
          </a:ln>
        </p:spPr>
      </p:cxnSp>
      <p:cxnSp>
        <p:nvCxnSpPr>
          <p:cNvPr id="154" name="Google Shape;154;p12"/>
          <p:cNvCxnSpPr/>
          <p:nvPr/>
        </p:nvCxnSpPr>
        <p:spPr>
          <a:xfrm rot="10800000">
            <a:off x="3067875" y="905700"/>
            <a:ext cx="0" cy="3764400"/>
          </a:xfrm>
          <a:prstGeom prst="straightConnector1">
            <a:avLst/>
          </a:prstGeom>
          <a:noFill/>
          <a:ln w="19050" cap="flat" cmpd="sng">
            <a:solidFill>
              <a:srgbClr val="003F6A"/>
            </a:solidFill>
            <a:prstDash val="solid"/>
            <a:round/>
            <a:headEnd type="none" w="sm" len="sm"/>
            <a:tailEnd type="none" w="sm" len="sm"/>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Agenda Slide">
  <p:cSld name=" Blank logo_1">
    <p:spTree>
      <p:nvGrpSpPr>
        <p:cNvPr id="1" name="Shape 155"/>
        <p:cNvGrpSpPr/>
        <p:nvPr/>
      </p:nvGrpSpPr>
      <p:grpSpPr>
        <a:xfrm>
          <a:off x="0" y="0"/>
          <a:ext cx="0" cy="0"/>
          <a:chOff x="0" y="0"/>
          <a:chExt cx="0" cy="0"/>
        </a:xfrm>
      </p:grpSpPr>
      <p:sp>
        <p:nvSpPr>
          <p:cNvPr id="156" name="Google Shape;156;p13"/>
          <p:cNvSpPr/>
          <p:nvPr/>
        </p:nvSpPr>
        <p:spPr>
          <a:xfrm>
            <a:off x="-7050" y="0"/>
            <a:ext cx="9158100" cy="5143500"/>
          </a:xfrm>
          <a:prstGeom prst="rect">
            <a:avLst/>
          </a:prstGeom>
          <a:solidFill>
            <a:srgbClr val="23323D"/>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Arial"/>
              <a:ea typeface="Arial"/>
              <a:cs typeface="Arial"/>
              <a:sym typeface="Arial"/>
            </a:endParaRPr>
          </a:p>
        </p:txBody>
      </p:sp>
      <p:sp>
        <p:nvSpPr>
          <p:cNvPr id="157" name="Google Shape;157;p13"/>
          <p:cNvSpPr txBox="1">
            <a:spLocks noGrp="1"/>
          </p:cNvSpPr>
          <p:nvPr>
            <p:ph type="sldNum" idx="12"/>
          </p:nvPr>
        </p:nvSpPr>
        <p:spPr>
          <a:xfrm>
            <a:off x="8735047" y="4861463"/>
            <a:ext cx="373200" cy="273900"/>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900" b="0" i="0" u="none" strike="noStrike" cap="none">
                <a:solidFill>
                  <a:srgbClr val="A5A5A5"/>
                </a:solidFill>
                <a:latin typeface="Arial"/>
                <a:ea typeface="Arial"/>
                <a:cs typeface="Arial"/>
                <a:sym typeface="Arial"/>
              </a:defRPr>
            </a:lvl1pPr>
            <a:lvl2pPr marL="0" marR="0" lvl="1" indent="0" algn="l" rtl="0">
              <a:spcBef>
                <a:spcPts val="0"/>
              </a:spcBef>
              <a:buNone/>
              <a:defRPr sz="900" b="0" i="0" u="none" strike="noStrike" cap="none">
                <a:solidFill>
                  <a:srgbClr val="A5A5A5"/>
                </a:solidFill>
                <a:latin typeface="Arial"/>
                <a:ea typeface="Arial"/>
                <a:cs typeface="Arial"/>
                <a:sym typeface="Arial"/>
              </a:defRPr>
            </a:lvl2pPr>
            <a:lvl3pPr marL="0" marR="0" lvl="2" indent="0" algn="l" rtl="0">
              <a:spcBef>
                <a:spcPts val="0"/>
              </a:spcBef>
              <a:buNone/>
              <a:defRPr sz="900" b="0" i="0" u="none" strike="noStrike" cap="none">
                <a:solidFill>
                  <a:srgbClr val="A5A5A5"/>
                </a:solidFill>
                <a:latin typeface="Arial"/>
                <a:ea typeface="Arial"/>
                <a:cs typeface="Arial"/>
                <a:sym typeface="Arial"/>
              </a:defRPr>
            </a:lvl3pPr>
            <a:lvl4pPr marL="0" marR="0" lvl="3" indent="0" algn="l" rtl="0">
              <a:spcBef>
                <a:spcPts val="0"/>
              </a:spcBef>
              <a:buNone/>
              <a:defRPr sz="900" b="0" i="0" u="none" strike="noStrike" cap="none">
                <a:solidFill>
                  <a:srgbClr val="A5A5A5"/>
                </a:solidFill>
                <a:latin typeface="Arial"/>
                <a:ea typeface="Arial"/>
                <a:cs typeface="Arial"/>
                <a:sym typeface="Arial"/>
              </a:defRPr>
            </a:lvl4pPr>
            <a:lvl5pPr marL="0" marR="0" lvl="4" indent="0" algn="l" rtl="0">
              <a:spcBef>
                <a:spcPts val="0"/>
              </a:spcBef>
              <a:buNone/>
              <a:defRPr sz="900" b="0" i="0" u="none" strike="noStrike" cap="none">
                <a:solidFill>
                  <a:srgbClr val="A5A5A5"/>
                </a:solidFill>
                <a:latin typeface="Arial"/>
                <a:ea typeface="Arial"/>
                <a:cs typeface="Arial"/>
                <a:sym typeface="Arial"/>
              </a:defRPr>
            </a:lvl5pPr>
            <a:lvl6pPr marL="0" marR="0" lvl="5" indent="0" algn="l" rtl="0">
              <a:spcBef>
                <a:spcPts val="0"/>
              </a:spcBef>
              <a:buNone/>
              <a:defRPr sz="900" b="0" i="0" u="none" strike="noStrike" cap="none">
                <a:solidFill>
                  <a:srgbClr val="A5A5A5"/>
                </a:solidFill>
                <a:latin typeface="Arial"/>
                <a:ea typeface="Arial"/>
                <a:cs typeface="Arial"/>
                <a:sym typeface="Arial"/>
              </a:defRPr>
            </a:lvl6pPr>
            <a:lvl7pPr marL="0" marR="0" lvl="6" indent="0" algn="l" rtl="0">
              <a:spcBef>
                <a:spcPts val="0"/>
              </a:spcBef>
              <a:buNone/>
              <a:defRPr sz="900" b="0" i="0" u="none" strike="noStrike" cap="none">
                <a:solidFill>
                  <a:srgbClr val="A5A5A5"/>
                </a:solidFill>
                <a:latin typeface="Arial"/>
                <a:ea typeface="Arial"/>
                <a:cs typeface="Arial"/>
                <a:sym typeface="Arial"/>
              </a:defRPr>
            </a:lvl7pPr>
            <a:lvl8pPr marL="0" marR="0" lvl="7" indent="0" algn="l" rtl="0">
              <a:spcBef>
                <a:spcPts val="0"/>
              </a:spcBef>
              <a:buNone/>
              <a:defRPr sz="900" b="0" i="0" u="none" strike="noStrike" cap="none">
                <a:solidFill>
                  <a:srgbClr val="A5A5A5"/>
                </a:solidFill>
                <a:latin typeface="Arial"/>
                <a:ea typeface="Arial"/>
                <a:cs typeface="Arial"/>
                <a:sym typeface="Arial"/>
              </a:defRPr>
            </a:lvl8pPr>
            <a:lvl9pPr marL="0" marR="0" lvl="8" indent="0" algn="l" rtl="0">
              <a:spcBef>
                <a:spcPts val="0"/>
              </a:spcBef>
              <a:buNone/>
              <a:defRPr sz="900" b="0" i="0" u="none" strike="noStrike" cap="none">
                <a:solidFill>
                  <a:srgbClr val="A5A5A5"/>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
        <p:nvSpPr>
          <p:cNvPr id="158" name="Google Shape;158;p13"/>
          <p:cNvSpPr txBox="1">
            <a:spLocks noGrp="1"/>
          </p:cNvSpPr>
          <p:nvPr>
            <p:ph type="title"/>
          </p:nvPr>
        </p:nvSpPr>
        <p:spPr>
          <a:xfrm>
            <a:off x="108372" y="169550"/>
            <a:ext cx="9035700" cy="5421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None/>
              <a:defRPr sz="2800" b="1">
                <a:solidFill>
                  <a:srgbClr val="FFFFFF"/>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159" name="Google Shape;159;p13" descr="Pivotal_White.png"/>
          <p:cNvPicPr preferRelativeResize="0"/>
          <p:nvPr/>
        </p:nvPicPr>
        <p:blipFill rotWithShape="1">
          <a:blip r:embed="rId2">
            <a:alphaModFix/>
          </a:blip>
          <a:srcRect/>
          <a:stretch/>
        </p:blipFill>
        <p:spPr>
          <a:xfrm>
            <a:off x="133015" y="4854091"/>
            <a:ext cx="712200" cy="173700"/>
          </a:xfrm>
          <a:prstGeom prst="rect">
            <a:avLst/>
          </a:prstGeom>
          <a:noFill/>
          <a:ln>
            <a:noFill/>
          </a:ln>
        </p:spPr>
      </p:pic>
      <p:sp>
        <p:nvSpPr>
          <p:cNvPr id="160" name="Google Shape;160;p13"/>
          <p:cNvSpPr txBox="1"/>
          <p:nvPr/>
        </p:nvSpPr>
        <p:spPr>
          <a:xfrm>
            <a:off x="48250" y="-520850"/>
            <a:ext cx="8238300" cy="383700"/>
          </a:xfrm>
          <a:prstGeom prst="rect">
            <a:avLst/>
          </a:prstGeom>
          <a:solidFill>
            <a:schemeClr val="accent6"/>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solidFill>
                  <a:schemeClr val="accent3"/>
                </a:solidFill>
              </a:rPr>
              <a:t>background image:  960x540 pixels - send to back of slide and set to 80% transparency</a:t>
            </a:r>
            <a:endParaRPr>
              <a:solidFill>
                <a:schemeClr val="accent3"/>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type="tx">
  <p:cSld name="TITLE_AND_BODY">
    <p:spTree>
      <p:nvGrpSpPr>
        <p:cNvPr id="1" name="Shape 161"/>
        <p:cNvGrpSpPr/>
        <p:nvPr/>
      </p:nvGrpSpPr>
      <p:grpSpPr>
        <a:xfrm>
          <a:off x="0" y="0"/>
          <a:ext cx="0" cy="0"/>
          <a:chOff x="0" y="0"/>
          <a:chExt cx="0" cy="0"/>
        </a:xfrm>
      </p:grpSpPr>
      <p:sp>
        <p:nvSpPr>
          <p:cNvPr id="162" name="Google Shape;162;p14"/>
          <p:cNvSpPr txBox="1">
            <a:spLocks noGrp="1"/>
          </p:cNvSpPr>
          <p:nvPr>
            <p:ph type="title"/>
          </p:nvPr>
        </p:nvSpPr>
        <p:spPr>
          <a:xfrm>
            <a:off x="112712" y="149225"/>
            <a:ext cx="8797800" cy="474600"/>
          </a:xfrm>
          <a:prstGeom prst="rect">
            <a:avLst/>
          </a:prstGeom>
          <a:noFill/>
          <a:ln>
            <a:noFill/>
          </a:ln>
        </p:spPr>
        <p:txBody>
          <a:bodyPr spcFirstLastPara="1" wrap="square" lIns="45700" tIns="45700" rIns="45700" bIns="45700" anchor="t"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63" name="Google Shape;163;p14"/>
          <p:cNvSpPr txBox="1">
            <a:spLocks noGrp="1"/>
          </p:cNvSpPr>
          <p:nvPr>
            <p:ph type="body" idx="1"/>
          </p:nvPr>
        </p:nvSpPr>
        <p:spPr>
          <a:xfrm>
            <a:off x="114300" y="623887"/>
            <a:ext cx="8796300" cy="288900"/>
          </a:xfrm>
          <a:prstGeom prst="rect">
            <a:avLst/>
          </a:prstGeom>
          <a:noFill/>
          <a:ln>
            <a:noFill/>
          </a:ln>
        </p:spPr>
        <p:txBody>
          <a:bodyPr spcFirstLastPara="1" wrap="square" lIns="45700" tIns="45700" rIns="45700" bIns="45700" anchor="t" anchorCtr="0">
            <a:noAutofit/>
          </a:bodyPr>
          <a:lstStyle>
            <a:lvl1pPr marL="457200" lvl="0" indent="-342900" algn="l" rtl="0">
              <a:lnSpc>
                <a:spcPct val="100000"/>
              </a:lnSpc>
              <a:spcBef>
                <a:spcPts val="600"/>
              </a:spcBef>
              <a:spcAft>
                <a:spcPts val="0"/>
              </a:spcAft>
              <a:buSzPts val="1800"/>
              <a:buChar char="●"/>
              <a:defRPr/>
            </a:lvl1pPr>
            <a:lvl2pPr marL="914400" lvl="1" indent="-342900" algn="l" rtl="0">
              <a:lnSpc>
                <a:spcPct val="100000"/>
              </a:lnSpc>
              <a:spcBef>
                <a:spcPts val="600"/>
              </a:spcBef>
              <a:spcAft>
                <a:spcPts val="0"/>
              </a:spcAft>
              <a:buSzPts val="1800"/>
              <a:buChar char="○"/>
              <a:defRPr/>
            </a:lvl2pPr>
            <a:lvl3pPr marL="1371600" lvl="2" indent="-342900" algn="l" rtl="0">
              <a:lnSpc>
                <a:spcPct val="100000"/>
              </a:lnSpc>
              <a:spcBef>
                <a:spcPts val="600"/>
              </a:spcBef>
              <a:spcAft>
                <a:spcPts val="0"/>
              </a:spcAft>
              <a:buSzPts val="1800"/>
              <a:buChar char="■"/>
              <a:defRPr/>
            </a:lvl3pPr>
            <a:lvl4pPr marL="1828800" lvl="3" indent="-342900" algn="l" rtl="0">
              <a:lnSpc>
                <a:spcPct val="100000"/>
              </a:lnSpc>
              <a:spcBef>
                <a:spcPts val="600"/>
              </a:spcBef>
              <a:spcAft>
                <a:spcPts val="0"/>
              </a:spcAft>
              <a:buSzPts val="1800"/>
              <a:buChar char="●"/>
              <a:defRPr/>
            </a:lvl4pPr>
            <a:lvl5pPr marL="2286000" lvl="4" indent="-342900" algn="l" rtl="0">
              <a:lnSpc>
                <a:spcPct val="100000"/>
              </a:lnSpc>
              <a:spcBef>
                <a:spcPts val="600"/>
              </a:spcBef>
              <a:spcAft>
                <a:spcPts val="0"/>
              </a:spcAft>
              <a:buSzPts val="1800"/>
              <a:buChar char="○"/>
              <a:defRPr/>
            </a:lvl5pPr>
            <a:lvl6pPr marL="2743200" lvl="5" indent="-342900" algn="l" rtl="0">
              <a:lnSpc>
                <a:spcPct val="100000"/>
              </a:lnSpc>
              <a:spcBef>
                <a:spcPts val="600"/>
              </a:spcBef>
              <a:spcAft>
                <a:spcPts val="0"/>
              </a:spcAft>
              <a:buSzPts val="1800"/>
              <a:buChar char="■"/>
              <a:defRPr/>
            </a:lvl6pPr>
            <a:lvl7pPr marL="3200400" lvl="6" indent="-342900" algn="l" rtl="0">
              <a:lnSpc>
                <a:spcPct val="100000"/>
              </a:lnSpc>
              <a:spcBef>
                <a:spcPts val="600"/>
              </a:spcBef>
              <a:spcAft>
                <a:spcPts val="0"/>
              </a:spcAft>
              <a:buSzPts val="1800"/>
              <a:buChar char="●"/>
              <a:defRPr/>
            </a:lvl7pPr>
            <a:lvl8pPr marL="3657600" lvl="7" indent="-342900" algn="l" rtl="0">
              <a:lnSpc>
                <a:spcPct val="100000"/>
              </a:lnSpc>
              <a:spcBef>
                <a:spcPts val="600"/>
              </a:spcBef>
              <a:spcAft>
                <a:spcPts val="0"/>
              </a:spcAft>
              <a:buSzPts val="1800"/>
              <a:buChar char="○"/>
              <a:defRPr/>
            </a:lvl8pPr>
            <a:lvl9pPr marL="4114800" lvl="8" indent="-342900" algn="l" rtl="0">
              <a:lnSpc>
                <a:spcPct val="100000"/>
              </a:lnSpc>
              <a:spcBef>
                <a:spcPts val="600"/>
              </a:spcBef>
              <a:spcAft>
                <a:spcPts val="0"/>
              </a:spcAft>
              <a:buSzPts val="1800"/>
              <a:buChar char="■"/>
              <a:defRPr/>
            </a:lvl9pPr>
          </a:lstStyle>
          <a:p>
            <a:endParaRPr/>
          </a:p>
        </p:txBody>
      </p:sp>
      <p:sp>
        <p:nvSpPr>
          <p:cNvPr id="164" name="Google Shape;164;p14"/>
          <p:cNvSpPr txBox="1">
            <a:spLocks noGrp="1"/>
          </p:cNvSpPr>
          <p:nvPr>
            <p:ph type="dt" idx="10"/>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800" b="0" i="0" u="none">
                <a:solidFill>
                  <a:srgbClr val="4C4C4C"/>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rgbClr val="4C4C4C"/>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rgbClr val="4C4C4C"/>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rgbClr val="4C4C4C"/>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rgbClr val="4C4C4C"/>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rgbClr val="4C4C4C"/>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rgbClr val="4C4C4C"/>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rgbClr val="4C4C4C"/>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rgbClr val="4C4C4C"/>
                </a:solidFill>
                <a:latin typeface="Arial"/>
                <a:ea typeface="Arial"/>
                <a:cs typeface="Arial"/>
                <a:sym typeface="Arial"/>
              </a:defRPr>
            </a:lvl9pPr>
          </a:lstStyle>
          <a:p>
            <a:endParaRPr/>
          </a:p>
        </p:txBody>
      </p:sp>
      <p:sp>
        <p:nvSpPr>
          <p:cNvPr id="165" name="Google Shape;165;p14"/>
          <p:cNvSpPr txBox="1">
            <a:spLocks noGrp="1"/>
          </p:cNvSpPr>
          <p:nvPr>
            <p:ph type="ftr" idx="11"/>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800" b="0" i="0" u="none">
                <a:solidFill>
                  <a:srgbClr val="4C4C4C"/>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rgbClr val="4C4C4C"/>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rgbClr val="4C4C4C"/>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rgbClr val="4C4C4C"/>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rgbClr val="4C4C4C"/>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rgbClr val="4C4C4C"/>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rgbClr val="4C4C4C"/>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rgbClr val="4C4C4C"/>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rgbClr val="4C4C4C"/>
                </a:solidFill>
                <a:latin typeface="Arial"/>
                <a:ea typeface="Arial"/>
                <a:cs typeface="Arial"/>
                <a:sym typeface="Arial"/>
              </a:defRPr>
            </a:lvl9pPr>
          </a:lstStyle>
          <a:p>
            <a:endParaRPr/>
          </a:p>
        </p:txBody>
      </p:sp>
      <p:sp>
        <p:nvSpPr>
          <p:cNvPr id="166" name="Google Shape;166;p14"/>
          <p:cNvSpPr txBox="1">
            <a:spLocks noGrp="1"/>
          </p:cNvSpPr>
          <p:nvPr>
            <p:ph type="sldNum" idx="12"/>
          </p:nvPr>
        </p:nvSpPr>
        <p:spPr>
          <a:xfrm>
            <a:off x="47625" y="4860925"/>
            <a:ext cx="231900" cy="214200"/>
          </a:xfrm>
          <a:prstGeom prst="rect">
            <a:avLst/>
          </a:prstGeom>
          <a:noFill/>
          <a:ln>
            <a:noFill/>
          </a:ln>
        </p:spPr>
        <p:txBody>
          <a:bodyPr spcFirstLastPara="1" wrap="square" lIns="45700" tIns="45700" rIns="45700" bIns="45700" anchor="t" anchorCtr="0">
            <a:noAutofit/>
          </a:bodyPr>
          <a:lstStyle>
            <a:lvl1pPr marL="0" lvl="0" indent="0" algn="l" rtl="0">
              <a:lnSpc>
                <a:spcPct val="100000"/>
              </a:lnSpc>
              <a:spcBef>
                <a:spcPts val="0"/>
              </a:spcBef>
              <a:spcAft>
                <a:spcPts val="0"/>
              </a:spcAft>
              <a:buNone/>
              <a:defRPr sz="900">
                <a:solidFill>
                  <a:srgbClr val="A6A6A6"/>
                </a:solidFill>
              </a:defRPr>
            </a:lvl1pPr>
            <a:lvl2pPr marL="0" lvl="1" indent="0" algn="l" rtl="0">
              <a:lnSpc>
                <a:spcPct val="100000"/>
              </a:lnSpc>
              <a:spcBef>
                <a:spcPts val="0"/>
              </a:spcBef>
              <a:spcAft>
                <a:spcPts val="0"/>
              </a:spcAft>
              <a:buNone/>
              <a:defRPr sz="900">
                <a:solidFill>
                  <a:srgbClr val="A6A6A6"/>
                </a:solidFill>
              </a:defRPr>
            </a:lvl2pPr>
            <a:lvl3pPr marL="0" lvl="2" indent="0" algn="l" rtl="0">
              <a:lnSpc>
                <a:spcPct val="100000"/>
              </a:lnSpc>
              <a:spcBef>
                <a:spcPts val="0"/>
              </a:spcBef>
              <a:spcAft>
                <a:spcPts val="0"/>
              </a:spcAft>
              <a:buNone/>
              <a:defRPr sz="900">
                <a:solidFill>
                  <a:srgbClr val="A6A6A6"/>
                </a:solidFill>
              </a:defRPr>
            </a:lvl3pPr>
            <a:lvl4pPr marL="0" lvl="3" indent="0" algn="l" rtl="0">
              <a:lnSpc>
                <a:spcPct val="100000"/>
              </a:lnSpc>
              <a:spcBef>
                <a:spcPts val="0"/>
              </a:spcBef>
              <a:spcAft>
                <a:spcPts val="0"/>
              </a:spcAft>
              <a:buNone/>
              <a:defRPr sz="900">
                <a:solidFill>
                  <a:srgbClr val="A6A6A6"/>
                </a:solidFill>
              </a:defRPr>
            </a:lvl4pPr>
            <a:lvl5pPr marL="0" lvl="4" indent="0" algn="l" rtl="0">
              <a:lnSpc>
                <a:spcPct val="100000"/>
              </a:lnSpc>
              <a:spcBef>
                <a:spcPts val="0"/>
              </a:spcBef>
              <a:spcAft>
                <a:spcPts val="0"/>
              </a:spcAft>
              <a:buNone/>
              <a:defRPr sz="900">
                <a:solidFill>
                  <a:srgbClr val="A6A6A6"/>
                </a:solidFill>
              </a:defRPr>
            </a:lvl5pPr>
            <a:lvl6pPr marL="0" lvl="5" indent="0" algn="l" rtl="0">
              <a:lnSpc>
                <a:spcPct val="100000"/>
              </a:lnSpc>
              <a:spcBef>
                <a:spcPts val="0"/>
              </a:spcBef>
              <a:spcAft>
                <a:spcPts val="0"/>
              </a:spcAft>
              <a:buNone/>
              <a:defRPr sz="900">
                <a:solidFill>
                  <a:srgbClr val="A6A6A6"/>
                </a:solidFill>
              </a:defRPr>
            </a:lvl6pPr>
            <a:lvl7pPr marL="0" lvl="6" indent="0" algn="l" rtl="0">
              <a:lnSpc>
                <a:spcPct val="100000"/>
              </a:lnSpc>
              <a:spcBef>
                <a:spcPts val="0"/>
              </a:spcBef>
              <a:spcAft>
                <a:spcPts val="0"/>
              </a:spcAft>
              <a:buNone/>
              <a:defRPr sz="900">
                <a:solidFill>
                  <a:srgbClr val="A6A6A6"/>
                </a:solidFill>
              </a:defRPr>
            </a:lvl7pPr>
            <a:lvl8pPr marL="0" lvl="7" indent="0" algn="l" rtl="0">
              <a:lnSpc>
                <a:spcPct val="100000"/>
              </a:lnSpc>
              <a:spcBef>
                <a:spcPts val="0"/>
              </a:spcBef>
              <a:spcAft>
                <a:spcPts val="0"/>
              </a:spcAft>
              <a:buNone/>
              <a:defRPr sz="900">
                <a:solidFill>
                  <a:srgbClr val="A6A6A6"/>
                </a:solidFill>
              </a:defRPr>
            </a:lvl8pPr>
            <a:lvl9pPr marL="0" lvl="8" indent="0" algn="l" rtl="0">
              <a:lnSpc>
                <a:spcPct val="100000"/>
              </a:lnSpc>
              <a:spcBef>
                <a:spcPts val="0"/>
              </a:spcBef>
              <a:spcAft>
                <a:spcPts val="0"/>
              </a:spcAft>
              <a:buNone/>
              <a:defRPr sz="900">
                <a:solidFill>
                  <a:srgbClr val="A6A6A6"/>
                </a:solidFill>
              </a:defRPr>
            </a:lvl9pPr>
          </a:lstStyle>
          <a:p>
            <a:pPr marL="0" lvl="0" indent="0" algn="l" rtl="0">
              <a:spcBef>
                <a:spcPts val="0"/>
              </a:spcBef>
              <a:spcAft>
                <a:spcPts val="0"/>
              </a:spcAft>
              <a:buNone/>
            </a:pPr>
            <a:fld id="{00000000-1234-1234-1234-123412341234}" type="slidenum">
              <a:rPr lang="en-US"/>
              <a:t>‹#›</a:t>
            </a:fld>
            <a:endParaRPr sz="1400">
              <a:solidFill>
                <a:srgbClr val="000000"/>
              </a:solidFil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 – Night Mode">
  <p:cSld name="Title Slide_2">
    <p:bg>
      <p:bgPr>
        <a:solidFill>
          <a:schemeClr val="dk1"/>
        </a:solidFill>
        <a:effectLst/>
      </p:bgPr>
    </p:bg>
    <p:spTree>
      <p:nvGrpSpPr>
        <p:cNvPr id="1" name="Shape 167"/>
        <p:cNvGrpSpPr/>
        <p:nvPr/>
      </p:nvGrpSpPr>
      <p:grpSpPr>
        <a:xfrm>
          <a:off x="0" y="0"/>
          <a:ext cx="0" cy="0"/>
          <a:chOff x="0" y="0"/>
          <a:chExt cx="0" cy="0"/>
        </a:xfrm>
      </p:grpSpPr>
      <p:sp>
        <p:nvSpPr>
          <p:cNvPr id="168" name="Google Shape;168;p15"/>
          <p:cNvSpPr txBox="1">
            <a:spLocks noGrp="1"/>
          </p:cNvSpPr>
          <p:nvPr>
            <p:ph type="title"/>
          </p:nvPr>
        </p:nvSpPr>
        <p:spPr>
          <a:xfrm>
            <a:off x="192475" y="151275"/>
            <a:ext cx="8663100" cy="393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500" b="1">
                <a:solidFill>
                  <a:srgbClr val="FFFFFF"/>
                </a:solidFill>
                <a:latin typeface="Proxima Nova"/>
                <a:ea typeface="Proxima Nova"/>
                <a:cs typeface="Proxima Nova"/>
                <a:sym typeface="Proxima Nova"/>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grpSp>
        <p:nvGrpSpPr>
          <p:cNvPr id="169" name="Google Shape;169;p15"/>
          <p:cNvGrpSpPr/>
          <p:nvPr/>
        </p:nvGrpSpPr>
        <p:grpSpPr>
          <a:xfrm>
            <a:off x="287525" y="4854556"/>
            <a:ext cx="634914" cy="148716"/>
            <a:chOff x="1841475" y="2392725"/>
            <a:chExt cx="3928925" cy="920275"/>
          </a:xfrm>
        </p:grpSpPr>
        <p:sp>
          <p:nvSpPr>
            <p:cNvPr id="170" name="Google Shape;170;p15"/>
            <p:cNvSpPr/>
            <p:nvPr/>
          </p:nvSpPr>
          <p:spPr>
            <a:xfrm>
              <a:off x="2574175" y="2392725"/>
              <a:ext cx="139950" cy="905175"/>
            </a:xfrm>
            <a:custGeom>
              <a:avLst/>
              <a:gdLst/>
              <a:ahLst/>
              <a:cxnLst/>
              <a:rect l="l" t="t" r="r" b="b"/>
              <a:pathLst>
                <a:path w="5598" h="36207" extrusionOk="0">
                  <a:moveTo>
                    <a:pt x="1" y="0"/>
                  </a:moveTo>
                  <a:lnTo>
                    <a:pt x="1" y="5411"/>
                  </a:lnTo>
                  <a:lnTo>
                    <a:pt x="5575" y="5411"/>
                  </a:lnTo>
                  <a:lnTo>
                    <a:pt x="5575" y="0"/>
                  </a:lnTo>
                  <a:close/>
                  <a:moveTo>
                    <a:pt x="1" y="9383"/>
                  </a:moveTo>
                  <a:lnTo>
                    <a:pt x="1" y="36206"/>
                  </a:lnTo>
                  <a:lnTo>
                    <a:pt x="5598" y="36206"/>
                  </a:lnTo>
                  <a:lnTo>
                    <a:pt x="5598" y="9383"/>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5"/>
            <p:cNvSpPr/>
            <p:nvPr/>
          </p:nvSpPr>
          <p:spPr>
            <a:xfrm>
              <a:off x="2816875" y="2626700"/>
              <a:ext cx="703700" cy="686300"/>
            </a:xfrm>
            <a:custGeom>
              <a:avLst/>
              <a:gdLst/>
              <a:ahLst/>
              <a:cxnLst/>
              <a:rect l="l" t="t" r="r" b="b"/>
              <a:pathLst>
                <a:path w="28148" h="27452" extrusionOk="0">
                  <a:moveTo>
                    <a:pt x="0" y="0"/>
                  </a:moveTo>
                  <a:lnTo>
                    <a:pt x="0" y="3949"/>
                  </a:lnTo>
                  <a:lnTo>
                    <a:pt x="2601" y="3949"/>
                  </a:lnTo>
                  <a:lnTo>
                    <a:pt x="9081" y="23201"/>
                  </a:lnTo>
                  <a:cubicBezTo>
                    <a:pt x="10103" y="26151"/>
                    <a:pt x="11821" y="27451"/>
                    <a:pt x="14701" y="27451"/>
                  </a:cubicBezTo>
                  <a:cubicBezTo>
                    <a:pt x="16629" y="27451"/>
                    <a:pt x="19021" y="26987"/>
                    <a:pt x="20368" y="23201"/>
                  </a:cubicBezTo>
                  <a:lnTo>
                    <a:pt x="28148" y="0"/>
                  </a:lnTo>
                  <a:lnTo>
                    <a:pt x="22783" y="0"/>
                  </a:lnTo>
                  <a:lnTo>
                    <a:pt x="15978" y="21529"/>
                  </a:lnTo>
                  <a:cubicBezTo>
                    <a:pt x="15723" y="22458"/>
                    <a:pt x="15537" y="23015"/>
                    <a:pt x="14701" y="23015"/>
                  </a:cubicBezTo>
                  <a:cubicBezTo>
                    <a:pt x="13888" y="23015"/>
                    <a:pt x="13703" y="22458"/>
                    <a:pt x="13424" y="21529"/>
                  </a:cubicBezTo>
                  <a:lnTo>
                    <a:pt x="6712"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5"/>
            <p:cNvSpPr/>
            <p:nvPr/>
          </p:nvSpPr>
          <p:spPr>
            <a:xfrm>
              <a:off x="3557125" y="2626700"/>
              <a:ext cx="614900" cy="685700"/>
            </a:xfrm>
            <a:custGeom>
              <a:avLst/>
              <a:gdLst/>
              <a:ahLst/>
              <a:cxnLst/>
              <a:rect l="l" t="t" r="r" b="b"/>
              <a:pathLst>
                <a:path w="24596" h="27428" extrusionOk="0">
                  <a:moveTo>
                    <a:pt x="12310" y="4436"/>
                  </a:moveTo>
                  <a:cubicBezTo>
                    <a:pt x="16676" y="4436"/>
                    <a:pt x="19347" y="7711"/>
                    <a:pt x="19347" y="11636"/>
                  </a:cubicBezTo>
                  <a:lnTo>
                    <a:pt x="19347" y="15839"/>
                  </a:lnTo>
                  <a:cubicBezTo>
                    <a:pt x="19347" y="19764"/>
                    <a:pt x="16653" y="23039"/>
                    <a:pt x="12310" y="23039"/>
                  </a:cubicBezTo>
                  <a:cubicBezTo>
                    <a:pt x="7851" y="23039"/>
                    <a:pt x="5296" y="19764"/>
                    <a:pt x="5319" y="15839"/>
                  </a:cubicBezTo>
                  <a:lnTo>
                    <a:pt x="5319" y="11636"/>
                  </a:lnTo>
                  <a:cubicBezTo>
                    <a:pt x="5319" y="7711"/>
                    <a:pt x="7735" y="4436"/>
                    <a:pt x="12310" y="4436"/>
                  </a:cubicBezTo>
                  <a:close/>
                  <a:moveTo>
                    <a:pt x="12310" y="0"/>
                  </a:moveTo>
                  <a:cubicBezTo>
                    <a:pt x="5087" y="0"/>
                    <a:pt x="1" y="4785"/>
                    <a:pt x="47" y="11612"/>
                  </a:cubicBezTo>
                  <a:lnTo>
                    <a:pt x="47" y="15816"/>
                  </a:lnTo>
                  <a:cubicBezTo>
                    <a:pt x="47" y="22644"/>
                    <a:pt x="5087" y="27428"/>
                    <a:pt x="12310" y="27428"/>
                  </a:cubicBezTo>
                  <a:cubicBezTo>
                    <a:pt x="19556" y="27428"/>
                    <a:pt x="24595" y="22644"/>
                    <a:pt x="24595" y="15816"/>
                  </a:cubicBezTo>
                  <a:lnTo>
                    <a:pt x="24595" y="11612"/>
                  </a:lnTo>
                  <a:cubicBezTo>
                    <a:pt x="24595" y="4785"/>
                    <a:pt x="19556" y="0"/>
                    <a:pt x="12310"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5"/>
            <p:cNvSpPr/>
            <p:nvPr/>
          </p:nvSpPr>
          <p:spPr>
            <a:xfrm>
              <a:off x="4732275" y="2617400"/>
              <a:ext cx="582350" cy="679925"/>
            </a:xfrm>
            <a:custGeom>
              <a:avLst/>
              <a:gdLst/>
              <a:ahLst/>
              <a:cxnLst/>
              <a:rect l="l" t="t" r="r" b="b"/>
              <a:pathLst>
                <a:path w="23294" h="27197" extrusionOk="0">
                  <a:moveTo>
                    <a:pt x="11914" y="1"/>
                  </a:moveTo>
                  <a:cubicBezTo>
                    <a:pt x="4552" y="1"/>
                    <a:pt x="0" y="4646"/>
                    <a:pt x="0" y="12101"/>
                  </a:cubicBezTo>
                  <a:lnTo>
                    <a:pt x="0" y="15027"/>
                  </a:lnTo>
                  <a:cubicBezTo>
                    <a:pt x="0" y="22482"/>
                    <a:pt x="4552" y="27196"/>
                    <a:pt x="11914" y="27196"/>
                  </a:cubicBezTo>
                  <a:cubicBezTo>
                    <a:pt x="12077" y="27196"/>
                    <a:pt x="13377" y="27196"/>
                    <a:pt x="13958" y="27127"/>
                  </a:cubicBezTo>
                  <a:lnTo>
                    <a:pt x="13958" y="22644"/>
                  </a:lnTo>
                  <a:cubicBezTo>
                    <a:pt x="13726" y="22644"/>
                    <a:pt x="12054" y="22691"/>
                    <a:pt x="11914" y="22691"/>
                  </a:cubicBezTo>
                  <a:cubicBezTo>
                    <a:pt x="7896" y="22691"/>
                    <a:pt x="5226" y="19625"/>
                    <a:pt x="5226" y="15027"/>
                  </a:cubicBezTo>
                  <a:lnTo>
                    <a:pt x="5226" y="12101"/>
                  </a:lnTo>
                  <a:cubicBezTo>
                    <a:pt x="5226" y="7502"/>
                    <a:pt x="7920" y="4437"/>
                    <a:pt x="11914" y="4437"/>
                  </a:cubicBezTo>
                  <a:cubicBezTo>
                    <a:pt x="13702" y="4437"/>
                    <a:pt x="16443" y="4576"/>
                    <a:pt x="17395" y="4785"/>
                  </a:cubicBezTo>
                  <a:lnTo>
                    <a:pt x="17674" y="4831"/>
                  </a:lnTo>
                  <a:lnTo>
                    <a:pt x="17674" y="27196"/>
                  </a:lnTo>
                  <a:lnTo>
                    <a:pt x="23271" y="27196"/>
                  </a:lnTo>
                  <a:lnTo>
                    <a:pt x="23271" y="2137"/>
                  </a:lnTo>
                  <a:cubicBezTo>
                    <a:pt x="23294" y="1673"/>
                    <a:pt x="23294" y="1510"/>
                    <a:pt x="22272" y="1232"/>
                  </a:cubicBezTo>
                  <a:cubicBezTo>
                    <a:pt x="19485" y="512"/>
                    <a:pt x="15119" y="1"/>
                    <a:pt x="11914" y="1"/>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5"/>
            <p:cNvSpPr/>
            <p:nvPr/>
          </p:nvSpPr>
          <p:spPr>
            <a:xfrm>
              <a:off x="5448725" y="2392725"/>
              <a:ext cx="139950" cy="905175"/>
            </a:xfrm>
            <a:custGeom>
              <a:avLst/>
              <a:gdLst/>
              <a:ahLst/>
              <a:cxnLst/>
              <a:rect l="l" t="t" r="r" b="b"/>
              <a:pathLst>
                <a:path w="5598" h="36207" extrusionOk="0">
                  <a:moveTo>
                    <a:pt x="1" y="0"/>
                  </a:moveTo>
                  <a:lnTo>
                    <a:pt x="1" y="36206"/>
                  </a:lnTo>
                  <a:lnTo>
                    <a:pt x="5598" y="36206"/>
                  </a:lnTo>
                  <a:lnTo>
                    <a:pt x="5598"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5"/>
            <p:cNvSpPr/>
            <p:nvPr/>
          </p:nvSpPr>
          <p:spPr>
            <a:xfrm>
              <a:off x="1841475" y="2392725"/>
              <a:ext cx="617775" cy="904600"/>
            </a:xfrm>
            <a:custGeom>
              <a:avLst/>
              <a:gdLst/>
              <a:ahLst/>
              <a:cxnLst/>
              <a:rect l="l" t="t" r="r" b="b"/>
              <a:pathLst>
                <a:path w="24711" h="36184" extrusionOk="0">
                  <a:moveTo>
                    <a:pt x="0" y="0"/>
                  </a:moveTo>
                  <a:lnTo>
                    <a:pt x="0" y="36183"/>
                  </a:lnTo>
                  <a:lnTo>
                    <a:pt x="5806" y="36183"/>
                  </a:lnTo>
                  <a:lnTo>
                    <a:pt x="5806" y="5040"/>
                  </a:lnTo>
                  <a:lnTo>
                    <a:pt x="9220" y="5040"/>
                  </a:lnTo>
                  <a:cubicBezTo>
                    <a:pt x="9940" y="5040"/>
                    <a:pt x="10544" y="5063"/>
                    <a:pt x="11194" y="5086"/>
                  </a:cubicBezTo>
                  <a:cubicBezTo>
                    <a:pt x="16234" y="5179"/>
                    <a:pt x="18695" y="7176"/>
                    <a:pt x="18695" y="11101"/>
                  </a:cubicBezTo>
                  <a:lnTo>
                    <a:pt x="18695" y="11543"/>
                  </a:lnTo>
                  <a:cubicBezTo>
                    <a:pt x="18695" y="15165"/>
                    <a:pt x="16698" y="17581"/>
                    <a:pt x="11217" y="17581"/>
                  </a:cubicBezTo>
                  <a:lnTo>
                    <a:pt x="9592" y="17581"/>
                  </a:lnTo>
                  <a:lnTo>
                    <a:pt x="9592" y="22458"/>
                  </a:lnTo>
                  <a:cubicBezTo>
                    <a:pt x="10172" y="22481"/>
                    <a:pt x="10683" y="22504"/>
                    <a:pt x="11240" y="22504"/>
                  </a:cubicBezTo>
                  <a:cubicBezTo>
                    <a:pt x="19137" y="22504"/>
                    <a:pt x="24710" y="19392"/>
                    <a:pt x="24710" y="11612"/>
                  </a:cubicBezTo>
                  <a:lnTo>
                    <a:pt x="24710" y="11148"/>
                  </a:lnTo>
                  <a:cubicBezTo>
                    <a:pt x="24687" y="3019"/>
                    <a:pt x="18626" y="0"/>
                    <a:pt x="9824"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5"/>
            <p:cNvSpPr/>
            <p:nvPr/>
          </p:nvSpPr>
          <p:spPr>
            <a:xfrm>
              <a:off x="4278825" y="2482125"/>
              <a:ext cx="369275" cy="814025"/>
            </a:xfrm>
            <a:custGeom>
              <a:avLst/>
              <a:gdLst/>
              <a:ahLst/>
              <a:cxnLst/>
              <a:rect l="l" t="t" r="r" b="b"/>
              <a:pathLst>
                <a:path w="14771" h="32561" extrusionOk="0">
                  <a:moveTo>
                    <a:pt x="5667" y="1"/>
                  </a:moveTo>
                  <a:lnTo>
                    <a:pt x="0" y="744"/>
                  </a:lnTo>
                  <a:lnTo>
                    <a:pt x="0" y="25710"/>
                  </a:lnTo>
                  <a:cubicBezTo>
                    <a:pt x="0" y="30447"/>
                    <a:pt x="2346" y="32561"/>
                    <a:pt x="7618" y="32561"/>
                  </a:cubicBezTo>
                  <a:lnTo>
                    <a:pt x="14771" y="32561"/>
                  </a:lnTo>
                  <a:lnTo>
                    <a:pt x="14771" y="28241"/>
                  </a:lnTo>
                  <a:lnTo>
                    <a:pt x="9499" y="28241"/>
                  </a:lnTo>
                  <a:cubicBezTo>
                    <a:pt x="7223" y="28241"/>
                    <a:pt x="5667" y="28148"/>
                    <a:pt x="5667" y="25710"/>
                  </a:cubicBezTo>
                  <a:lnTo>
                    <a:pt x="5667" y="10103"/>
                  </a:lnTo>
                  <a:lnTo>
                    <a:pt x="14771" y="10103"/>
                  </a:lnTo>
                  <a:lnTo>
                    <a:pt x="14771" y="5783"/>
                  </a:lnTo>
                  <a:lnTo>
                    <a:pt x="5667" y="5783"/>
                  </a:lnTo>
                  <a:lnTo>
                    <a:pt x="5667" y="1"/>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5"/>
            <p:cNvSpPr/>
            <p:nvPr/>
          </p:nvSpPr>
          <p:spPr>
            <a:xfrm>
              <a:off x="5652525" y="3180600"/>
              <a:ext cx="117875" cy="117300"/>
            </a:xfrm>
            <a:custGeom>
              <a:avLst/>
              <a:gdLst/>
              <a:ahLst/>
              <a:cxnLst/>
              <a:rect l="l" t="t" r="r" b="b"/>
              <a:pathLst>
                <a:path w="4715" h="4692" extrusionOk="0">
                  <a:moveTo>
                    <a:pt x="2230" y="1277"/>
                  </a:moveTo>
                  <a:cubicBezTo>
                    <a:pt x="2741" y="1277"/>
                    <a:pt x="2973" y="1463"/>
                    <a:pt x="2973" y="1812"/>
                  </a:cubicBezTo>
                  <a:cubicBezTo>
                    <a:pt x="2973" y="2160"/>
                    <a:pt x="2741" y="2369"/>
                    <a:pt x="2299" y="2369"/>
                  </a:cubicBezTo>
                  <a:lnTo>
                    <a:pt x="1812" y="2369"/>
                  </a:lnTo>
                  <a:lnTo>
                    <a:pt x="1812" y="1277"/>
                  </a:lnTo>
                  <a:close/>
                  <a:moveTo>
                    <a:pt x="1580" y="1045"/>
                  </a:moveTo>
                  <a:lnTo>
                    <a:pt x="1580" y="3553"/>
                  </a:lnTo>
                  <a:lnTo>
                    <a:pt x="1858" y="3553"/>
                  </a:lnTo>
                  <a:lnTo>
                    <a:pt x="1858" y="2601"/>
                  </a:lnTo>
                  <a:lnTo>
                    <a:pt x="2462" y="2578"/>
                  </a:lnTo>
                  <a:lnTo>
                    <a:pt x="3089" y="3553"/>
                  </a:lnTo>
                  <a:lnTo>
                    <a:pt x="3391" y="3553"/>
                  </a:lnTo>
                  <a:lnTo>
                    <a:pt x="2741" y="2508"/>
                  </a:lnTo>
                  <a:cubicBezTo>
                    <a:pt x="3019" y="2392"/>
                    <a:pt x="3252" y="2160"/>
                    <a:pt x="3252" y="1788"/>
                  </a:cubicBezTo>
                  <a:cubicBezTo>
                    <a:pt x="3252" y="1324"/>
                    <a:pt x="2927" y="1045"/>
                    <a:pt x="2299" y="1045"/>
                  </a:cubicBezTo>
                  <a:close/>
                  <a:moveTo>
                    <a:pt x="2346" y="302"/>
                  </a:moveTo>
                  <a:cubicBezTo>
                    <a:pt x="3461" y="302"/>
                    <a:pt x="4343" y="1231"/>
                    <a:pt x="4343" y="2323"/>
                  </a:cubicBezTo>
                  <a:cubicBezTo>
                    <a:pt x="4343" y="3414"/>
                    <a:pt x="3461" y="4320"/>
                    <a:pt x="2346" y="4320"/>
                  </a:cubicBezTo>
                  <a:cubicBezTo>
                    <a:pt x="1254" y="4320"/>
                    <a:pt x="349" y="3414"/>
                    <a:pt x="349" y="2323"/>
                  </a:cubicBezTo>
                  <a:cubicBezTo>
                    <a:pt x="349" y="1208"/>
                    <a:pt x="1254" y="302"/>
                    <a:pt x="2346" y="302"/>
                  </a:cubicBezTo>
                  <a:close/>
                  <a:moveTo>
                    <a:pt x="2346" y="0"/>
                  </a:moveTo>
                  <a:cubicBezTo>
                    <a:pt x="1045" y="0"/>
                    <a:pt x="0" y="1045"/>
                    <a:pt x="0" y="2346"/>
                  </a:cubicBezTo>
                  <a:cubicBezTo>
                    <a:pt x="0" y="3623"/>
                    <a:pt x="1045" y="4691"/>
                    <a:pt x="2346" y="4691"/>
                  </a:cubicBezTo>
                  <a:cubicBezTo>
                    <a:pt x="3670" y="4691"/>
                    <a:pt x="4715" y="3623"/>
                    <a:pt x="4715" y="2346"/>
                  </a:cubicBezTo>
                  <a:cubicBezTo>
                    <a:pt x="4715" y="1045"/>
                    <a:pt x="3670" y="0"/>
                    <a:pt x="2346"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0 – Title">
  <p:cSld name="Divider">
    <p:bg>
      <p:bgPr>
        <a:solidFill>
          <a:schemeClr val="lt2"/>
        </a:solidFill>
        <a:effectLst/>
      </p:bgPr>
    </p:bg>
    <p:spTree>
      <p:nvGrpSpPr>
        <p:cNvPr id="1" name="Shape 179"/>
        <p:cNvGrpSpPr/>
        <p:nvPr/>
      </p:nvGrpSpPr>
      <p:grpSpPr>
        <a:xfrm>
          <a:off x="0" y="0"/>
          <a:ext cx="0" cy="0"/>
          <a:chOff x="0" y="0"/>
          <a:chExt cx="0" cy="0"/>
        </a:xfrm>
      </p:grpSpPr>
      <p:sp>
        <p:nvSpPr>
          <p:cNvPr id="180" name="Google Shape;180;p17"/>
          <p:cNvSpPr/>
          <p:nvPr/>
        </p:nvSpPr>
        <p:spPr>
          <a:xfrm>
            <a:off x="0" y="-25"/>
            <a:ext cx="9144000" cy="5143500"/>
          </a:xfrm>
          <a:prstGeom prst="rect">
            <a:avLst/>
          </a:prstGeom>
          <a:gradFill>
            <a:gsLst>
              <a:gs pos="0">
                <a:srgbClr val="1AB9A5"/>
              </a:gs>
              <a:gs pos="10000">
                <a:srgbClr val="1AB9A5"/>
              </a:gs>
              <a:gs pos="100000">
                <a:srgbClr val="1AB9A5">
                  <a:alpha val="74509"/>
                </a:srgbClr>
              </a:gs>
            </a:gsLst>
            <a:lin ang="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800" b="0" i="0" u="none" strike="noStrike" cap="none">
              <a:solidFill>
                <a:srgbClr val="A9DBD6"/>
              </a:solidFill>
              <a:latin typeface="Arial"/>
              <a:ea typeface="Arial"/>
              <a:cs typeface="Arial"/>
              <a:sym typeface="Arial"/>
            </a:endParaRPr>
          </a:p>
        </p:txBody>
      </p:sp>
      <p:cxnSp>
        <p:nvCxnSpPr>
          <p:cNvPr id="181" name="Google Shape;181;p17"/>
          <p:cNvCxnSpPr/>
          <p:nvPr/>
        </p:nvCxnSpPr>
        <p:spPr>
          <a:xfrm>
            <a:off x="633275" y="3110100"/>
            <a:ext cx="738900" cy="0"/>
          </a:xfrm>
          <a:prstGeom prst="straightConnector1">
            <a:avLst/>
          </a:prstGeom>
          <a:noFill/>
          <a:ln w="38100" cap="flat" cmpd="sng">
            <a:solidFill>
              <a:schemeClr val="accent6"/>
            </a:solidFill>
            <a:prstDash val="solid"/>
            <a:round/>
            <a:headEnd type="none" w="sm" len="sm"/>
            <a:tailEnd type="none" w="sm" len="sm"/>
          </a:ln>
        </p:spPr>
      </p:cxnSp>
      <p:sp>
        <p:nvSpPr>
          <p:cNvPr id="182" name="Google Shape;182;p17"/>
          <p:cNvSpPr txBox="1">
            <a:spLocks noGrp="1"/>
          </p:cNvSpPr>
          <p:nvPr>
            <p:ph type="title"/>
          </p:nvPr>
        </p:nvSpPr>
        <p:spPr>
          <a:xfrm>
            <a:off x="523203" y="1737025"/>
            <a:ext cx="6158400" cy="11916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None/>
              <a:defRPr sz="4000" b="1">
                <a:solidFill>
                  <a:schemeClr val="dk1"/>
                </a:solidFill>
                <a:latin typeface="Proxima Nova"/>
                <a:ea typeface="Proxima Nova"/>
                <a:cs typeface="Proxima Nova"/>
                <a:sym typeface="Proxima Nova"/>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83" name="Google Shape;183;p17"/>
          <p:cNvSpPr txBox="1"/>
          <p:nvPr/>
        </p:nvSpPr>
        <p:spPr>
          <a:xfrm>
            <a:off x="5133546" y="4782050"/>
            <a:ext cx="3926100" cy="195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US" sz="600">
                <a:solidFill>
                  <a:schemeClr val="dk1"/>
                </a:solidFill>
                <a:latin typeface="Proxima Nova"/>
                <a:ea typeface="Proxima Nova"/>
                <a:cs typeface="Proxima Nova"/>
                <a:sym typeface="Proxima Nova"/>
              </a:rPr>
              <a:t>© Copyright 2018 Pivotal Software, Inc. All rights Reserved. Version 1.0</a:t>
            </a:r>
            <a:endParaRPr sz="600">
              <a:solidFill>
                <a:schemeClr val="dk1"/>
              </a:solidFill>
              <a:latin typeface="Proxima Nova"/>
              <a:ea typeface="Proxima Nova"/>
              <a:cs typeface="Proxima Nova"/>
              <a:sym typeface="Proxima Nova"/>
            </a:endParaRPr>
          </a:p>
          <a:p>
            <a:pPr marL="0" lvl="0" indent="0" algn="l" rtl="0">
              <a:spcBef>
                <a:spcPts val="0"/>
              </a:spcBef>
              <a:spcAft>
                <a:spcPts val="0"/>
              </a:spcAft>
              <a:buNone/>
            </a:pPr>
            <a:endParaRPr sz="600">
              <a:solidFill>
                <a:schemeClr val="dk1"/>
              </a:solidFill>
              <a:latin typeface="Proxima Nova"/>
              <a:ea typeface="Proxima Nova"/>
              <a:cs typeface="Proxima Nova"/>
              <a:sym typeface="Proxima Nova"/>
            </a:endParaRPr>
          </a:p>
        </p:txBody>
      </p:sp>
      <p:grpSp>
        <p:nvGrpSpPr>
          <p:cNvPr id="184" name="Google Shape;184;p17"/>
          <p:cNvGrpSpPr/>
          <p:nvPr/>
        </p:nvGrpSpPr>
        <p:grpSpPr>
          <a:xfrm>
            <a:off x="634507" y="819388"/>
            <a:ext cx="1337013" cy="313170"/>
            <a:chOff x="1841475" y="2392725"/>
            <a:chExt cx="3928925" cy="920275"/>
          </a:xfrm>
        </p:grpSpPr>
        <p:sp>
          <p:nvSpPr>
            <p:cNvPr id="185" name="Google Shape;185;p17"/>
            <p:cNvSpPr/>
            <p:nvPr/>
          </p:nvSpPr>
          <p:spPr>
            <a:xfrm>
              <a:off x="2574175" y="2392725"/>
              <a:ext cx="139950" cy="905175"/>
            </a:xfrm>
            <a:custGeom>
              <a:avLst/>
              <a:gdLst/>
              <a:ahLst/>
              <a:cxnLst/>
              <a:rect l="l" t="t" r="r" b="b"/>
              <a:pathLst>
                <a:path w="5598" h="36207" extrusionOk="0">
                  <a:moveTo>
                    <a:pt x="1" y="0"/>
                  </a:moveTo>
                  <a:lnTo>
                    <a:pt x="1" y="5411"/>
                  </a:lnTo>
                  <a:lnTo>
                    <a:pt x="5575" y="5411"/>
                  </a:lnTo>
                  <a:lnTo>
                    <a:pt x="5575" y="0"/>
                  </a:lnTo>
                  <a:close/>
                  <a:moveTo>
                    <a:pt x="1" y="9383"/>
                  </a:moveTo>
                  <a:lnTo>
                    <a:pt x="1" y="36206"/>
                  </a:lnTo>
                  <a:lnTo>
                    <a:pt x="5598" y="36206"/>
                  </a:lnTo>
                  <a:lnTo>
                    <a:pt x="5598" y="9383"/>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7"/>
            <p:cNvSpPr/>
            <p:nvPr/>
          </p:nvSpPr>
          <p:spPr>
            <a:xfrm>
              <a:off x="2816875" y="2626700"/>
              <a:ext cx="703700" cy="686300"/>
            </a:xfrm>
            <a:custGeom>
              <a:avLst/>
              <a:gdLst/>
              <a:ahLst/>
              <a:cxnLst/>
              <a:rect l="l" t="t" r="r" b="b"/>
              <a:pathLst>
                <a:path w="28148" h="27452" extrusionOk="0">
                  <a:moveTo>
                    <a:pt x="0" y="0"/>
                  </a:moveTo>
                  <a:lnTo>
                    <a:pt x="0" y="3949"/>
                  </a:lnTo>
                  <a:lnTo>
                    <a:pt x="2601" y="3949"/>
                  </a:lnTo>
                  <a:lnTo>
                    <a:pt x="9081" y="23201"/>
                  </a:lnTo>
                  <a:cubicBezTo>
                    <a:pt x="10103" y="26151"/>
                    <a:pt x="11821" y="27451"/>
                    <a:pt x="14701" y="27451"/>
                  </a:cubicBezTo>
                  <a:cubicBezTo>
                    <a:pt x="16629" y="27451"/>
                    <a:pt x="19021" y="26987"/>
                    <a:pt x="20368" y="23201"/>
                  </a:cubicBezTo>
                  <a:lnTo>
                    <a:pt x="28148" y="0"/>
                  </a:lnTo>
                  <a:lnTo>
                    <a:pt x="22783" y="0"/>
                  </a:lnTo>
                  <a:lnTo>
                    <a:pt x="15978" y="21529"/>
                  </a:lnTo>
                  <a:cubicBezTo>
                    <a:pt x="15723" y="22458"/>
                    <a:pt x="15537" y="23015"/>
                    <a:pt x="14701" y="23015"/>
                  </a:cubicBezTo>
                  <a:cubicBezTo>
                    <a:pt x="13888" y="23015"/>
                    <a:pt x="13703" y="22458"/>
                    <a:pt x="13424" y="21529"/>
                  </a:cubicBezTo>
                  <a:lnTo>
                    <a:pt x="67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7"/>
            <p:cNvSpPr/>
            <p:nvPr/>
          </p:nvSpPr>
          <p:spPr>
            <a:xfrm>
              <a:off x="3557125" y="2626700"/>
              <a:ext cx="614900" cy="685700"/>
            </a:xfrm>
            <a:custGeom>
              <a:avLst/>
              <a:gdLst/>
              <a:ahLst/>
              <a:cxnLst/>
              <a:rect l="l" t="t" r="r" b="b"/>
              <a:pathLst>
                <a:path w="24596" h="27428" extrusionOk="0">
                  <a:moveTo>
                    <a:pt x="12310" y="4436"/>
                  </a:moveTo>
                  <a:cubicBezTo>
                    <a:pt x="16676" y="4436"/>
                    <a:pt x="19347" y="7711"/>
                    <a:pt x="19347" y="11636"/>
                  </a:cubicBezTo>
                  <a:lnTo>
                    <a:pt x="19347" y="15839"/>
                  </a:lnTo>
                  <a:cubicBezTo>
                    <a:pt x="19347" y="19764"/>
                    <a:pt x="16653" y="23039"/>
                    <a:pt x="12310" y="23039"/>
                  </a:cubicBezTo>
                  <a:cubicBezTo>
                    <a:pt x="7851" y="23039"/>
                    <a:pt x="5296" y="19764"/>
                    <a:pt x="5319" y="15839"/>
                  </a:cubicBezTo>
                  <a:lnTo>
                    <a:pt x="5319" y="11636"/>
                  </a:lnTo>
                  <a:cubicBezTo>
                    <a:pt x="5319" y="7711"/>
                    <a:pt x="7735" y="4436"/>
                    <a:pt x="12310" y="4436"/>
                  </a:cubicBezTo>
                  <a:close/>
                  <a:moveTo>
                    <a:pt x="12310" y="0"/>
                  </a:moveTo>
                  <a:cubicBezTo>
                    <a:pt x="5087" y="0"/>
                    <a:pt x="1" y="4785"/>
                    <a:pt x="47" y="11612"/>
                  </a:cubicBezTo>
                  <a:lnTo>
                    <a:pt x="47" y="15816"/>
                  </a:lnTo>
                  <a:cubicBezTo>
                    <a:pt x="47" y="22644"/>
                    <a:pt x="5087" y="27428"/>
                    <a:pt x="12310" y="27428"/>
                  </a:cubicBezTo>
                  <a:cubicBezTo>
                    <a:pt x="19556" y="27428"/>
                    <a:pt x="24595" y="22644"/>
                    <a:pt x="24595" y="15816"/>
                  </a:cubicBezTo>
                  <a:lnTo>
                    <a:pt x="24595" y="11612"/>
                  </a:lnTo>
                  <a:cubicBezTo>
                    <a:pt x="24595" y="4785"/>
                    <a:pt x="19556" y="0"/>
                    <a:pt x="123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7"/>
            <p:cNvSpPr/>
            <p:nvPr/>
          </p:nvSpPr>
          <p:spPr>
            <a:xfrm>
              <a:off x="4732275" y="2617400"/>
              <a:ext cx="582350" cy="679925"/>
            </a:xfrm>
            <a:custGeom>
              <a:avLst/>
              <a:gdLst/>
              <a:ahLst/>
              <a:cxnLst/>
              <a:rect l="l" t="t" r="r" b="b"/>
              <a:pathLst>
                <a:path w="23294" h="27197" extrusionOk="0">
                  <a:moveTo>
                    <a:pt x="11914" y="1"/>
                  </a:moveTo>
                  <a:cubicBezTo>
                    <a:pt x="4552" y="1"/>
                    <a:pt x="0" y="4646"/>
                    <a:pt x="0" y="12101"/>
                  </a:cubicBezTo>
                  <a:lnTo>
                    <a:pt x="0" y="15027"/>
                  </a:lnTo>
                  <a:cubicBezTo>
                    <a:pt x="0" y="22482"/>
                    <a:pt x="4552" y="27196"/>
                    <a:pt x="11914" y="27196"/>
                  </a:cubicBezTo>
                  <a:cubicBezTo>
                    <a:pt x="12077" y="27196"/>
                    <a:pt x="13377" y="27196"/>
                    <a:pt x="13958" y="27127"/>
                  </a:cubicBezTo>
                  <a:lnTo>
                    <a:pt x="13958" y="22644"/>
                  </a:lnTo>
                  <a:cubicBezTo>
                    <a:pt x="13726" y="22644"/>
                    <a:pt x="12054" y="22691"/>
                    <a:pt x="11914" y="22691"/>
                  </a:cubicBezTo>
                  <a:cubicBezTo>
                    <a:pt x="7896" y="22691"/>
                    <a:pt x="5226" y="19625"/>
                    <a:pt x="5226" y="15027"/>
                  </a:cubicBezTo>
                  <a:lnTo>
                    <a:pt x="5226" y="12101"/>
                  </a:lnTo>
                  <a:cubicBezTo>
                    <a:pt x="5226" y="7502"/>
                    <a:pt x="7920" y="4437"/>
                    <a:pt x="11914" y="4437"/>
                  </a:cubicBezTo>
                  <a:cubicBezTo>
                    <a:pt x="13702" y="4437"/>
                    <a:pt x="16443" y="4576"/>
                    <a:pt x="17395" y="4785"/>
                  </a:cubicBezTo>
                  <a:lnTo>
                    <a:pt x="17674" y="4831"/>
                  </a:lnTo>
                  <a:lnTo>
                    <a:pt x="17674" y="27196"/>
                  </a:lnTo>
                  <a:lnTo>
                    <a:pt x="23271" y="27196"/>
                  </a:lnTo>
                  <a:lnTo>
                    <a:pt x="23271" y="2137"/>
                  </a:lnTo>
                  <a:cubicBezTo>
                    <a:pt x="23294" y="1673"/>
                    <a:pt x="23294" y="1510"/>
                    <a:pt x="22272" y="1232"/>
                  </a:cubicBezTo>
                  <a:cubicBezTo>
                    <a:pt x="19485" y="512"/>
                    <a:pt x="15119" y="1"/>
                    <a:pt x="119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7"/>
            <p:cNvSpPr/>
            <p:nvPr/>
          </p:nvSpPr>
          <p:spPr>
            <a:xfrm>
              <a:off x="5448725" y="2392725"/>
              <a:ext cx="139950" cy="905175"/>
            </a:xfrm>
            <a:custGeom>
              <a:avLst/>
              <a:gdLst/>
              <a:ahLst/>
              <a:cxnLst/>
              <a:rect l="l" t="t" r="r" b="b"/>
              <a:pathLst>
                <a:path w="5598" h="36207" extrusionOk="0">
                  <a:moveTo>
                    <a:pt x="1" y="0"/>
                  </a:moveTo>
                  <a:lnTo>
                    <a:pt x="1" y="36206"/>
                  </a:lnTo>
                  <a:lnTo>
                    <a:pt x="5598" y="36206"/>
                  </a:lnTo>
                  <a:lnTo>
                    <a:pt x="559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7"/>
            <p:cNvSpPr/>
            <p:nvPr/>
          </p:nvSpPr>
          <p:spPr>
            <a:xfrm>
              <a:off x="1841475" y="2392725"/>
              <a:ext cx="617775" cy="904600"/>
            </a:xfrm>
            <a:custGeom>
              <a:avLst/>
              <a:gdLst/>
              <a:ahLst/>
              <a:cxnLst/>
              <a:rect l="l" t="t" r="r" b="b"/>
              <a:pathLst>
                <a:path w="24711" h="36184" extrusionOk="0">
                  <a:moveTo>
                    <a:pt x="0" y="0"/>
                  </a:moveTo>
                  <a:lnTo>
                    <a:pt x="0" y="36183"/>
                  </a:lnTo>
                  <a:lnTo>
                    <a:pt x="5806" y="36183"/>
                  </a:lnTo>
                  <a:lnTo>
                    <a:pt x="5806" y="5040"/>
                  </a:lnTo>
                  <a:lnTo>
                    <a:pt x="9220" y="5040"/>
                  </a:lnTo>
                  <a:cubicBezTo>
                    <a:pt x="9940" y="5040"/>
                    <a:pt x="10544" y="5063"/>
                    <a:pt x="11194" y="5086"/>
                  </a:cubicBezTo>
                  <a:cubicBezTo>
                    <a:pt x="16234" y="5179"/>
                    <a:pt x="18695" y="7176"/>
                    <a:pt x="18695" y="11101"/>
                  </a:cubicBezTo>
                  <a:lnTo>
                    <a:pt x="18695" y="11543"/>
                  </a:lnTo>
                  <a:cubicBezTo>
                    <a:pt x="18695" y="15165"/>
                    <a:pt x="16698" y="17581"/>
                    <a:pt x="11217" y="17581"/>
                  </a:cubicBezTo>
                  <a:lnTo>
                    <a:pt x="9592" y="17581"/>
                  </a:lnTo>
                  <a:lnTo>
                    <a:pt x="9592" y="22458"/>
                  </a:lnTo>
                  <a:cubicBezTo>
                    <a:pt x="10172" y="22481"/>
                    <a:pt x="10683" y="22504"/>
                    <a:pt x="11240" y="22504"/>
                  </a:cubicBezTo>
                  <a:cubicBezTo>
                    <a:pt x="19137" y="22504"/>
                    <a:pt x="24710" y="19392"/>
                    <a:pt x="24710" y="11612"/>
                  </a:cubicBezTo>
                  <a:lnTo>
                    <a:pt x="24710" y="11148"/>
                  </a:lnTo>
                  <a:cubicBezTo>
                    <a:pt x="24687" y="3019"/>
                    <a:pt x="18626" y="0"/>
                    <a:pt x="98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7"/>
            <p:cNvSpPr/>
            <p:nvPr/>
          </p:nvSpPr>
          <p:spPr>
            <a:xfrm>
              <a:off x="4278825" y="2482125"/>
              <a:ext cx="369275" cy="814025"/>
            </a:xfrm>
            <a:custGeom>
              <a:avLst/>
              <a:gdLst/>
              <a:ahLst/>
              <a:cxnLst/>
              <a:rect l="l" t="t" r="r" b="b"/>
              <a:pathLst>
                <a:path w="14771" h="32561" extrusionOk="0">
                  <a:moveTo>
                    <a:pt x="5667" y="1"/>
                  </a:moveTo>
                  <a:lnTo>
                    <a:pt x="0" y="744"/>
                  </a:lnTo>
                  <a:lnTo>
                    <a:pt x="0" y="25710"/>
                  </a:lnTo>
                  <a:cubicBezTo>
                    <a:pt x="0" y="30447"/>
                    <a:pt x="2346" y="32561"/>
                    <a:pt x="7618" y="32561"/>
                  </a:cubicBezTo>
                  <a:lnTo>
                    <a:pt x="14771" y="32561"/>
                  </a:lnTo>
                  <a:lnTo>
                    <a:pt x="14771" y="28241"/>
                  </a:lnTo>
                  <a:lnTo>
                    <a:pt x="9499" y="28241"/>
                  </a:lnTo>
                  <a:cubicBezTo>
                    <a:pt x="7223" y="28241"/>
                    <a:pt x="5667" y="28148"/>
                    <a:pt x="5667" y="25710"/>
                  </a:cubicBezTo>
                  <a:lnTo>
                    <a:pt x="5667" y="10103"/>
                  </a:lnTo>
                  <a:lnTo>
                    <a:pt x="14771" y="10103"/>
                  </a:lnTo>
                  <a:lnTo>
                    <a:pt x="14771" y="5783"/>
                  </a:lnTo>
                  <a:lnTo>
                    <a:pt x="5667" y="5783"/>
                  </a:lnTo>
                  <a:lnTo>
                    <a:pt x="56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7"/>
            <p:cNvSpPr/>
            <p:nvPr/>
          </p:nvSpPr>
          <p:spPr>
            <a:xfrm>
              <a:off x="5652525" y="3180600"/>
              <a:ext cx="117875" cy="117300"/>
            </a:xfrm>
            <a:custGeom>
              <a:avLst/>
              <a:gdLst/>
              <a:ahLst/>
              <a:cxnLst/>
              <a:rect l="l" t="t" r="r" b="b"/>
              <a:pathLst>
                <a:path w="4715" h="4692" extrusionOk="0">
                  <a:moveTo>
                    <a:pt x="2230" y="1277"/>
                  </a:moveTo>
                  <a:cubicBezTo>
                    <a:pt x="2741" y="1277"/>
                    <a:pt x="2973" y="1463"/>
                    <a:pt x="2973" y="1812"/>
                  </a:cubicBezTo>
                  <a:cubicBezTo>
                    <a:pt x="2973" y="2160"/>
                    <a:pt x="2741" y="2369"/>
                    <a:pt x="2299" y="2369"/>
                  </a:cubicBezTo>
                  <a:lnTo>
                    <a:pt x="1812" y="2369"/>
                  </a:lnTo>
                  <a:lnTo>
                    <a:pt x="1812" y="1277"/>
                  </a:lnTo>
                  <a:close/>
                  <a:moveTo>
                    <a:pt x="1580" y="1045"/>
                  </a:moveTo>
                  <a:lnTo>
                    <a:pt x="1580" y="3553"/>
                  </a:lnTo>
                  <a:lnTo>
                    <a:pt x="1858" y="3553"/>
                  </a:lnTo>
                  <a:lnTo>
                    <a:pt x="1858" y="2601"/>
                  </a:lnTo>
                  <a:lnTo>
                    <a:pt x="2462" y="2578"/>
                  </a:lnTo>
                  <a:lnTo>
                    <a:pt x="3089" y="3553"/>
                  </a:lnTo>
                  <a:lnTo>
                    <a:pt x="3391" y="3553"/>
                  </a:lnTo>
                  <a:lnTo>
                    <a:pt x="2741" y="2508"/>
                  </a:lnTo>
                  <a:cubicBezTo>
                    <a:pt x="3019" y="2392"/>
                    <a:pt x="3252" y="2160"/>
                    <a:pt x="3252" y="1788"/>
                  </a:cubicBezTo>
                  <a:cubicBezTo>
                    <a:pt x="3252" y="1324"/>
                    <a:pt x="2927" y="1045"/>
                    <a:pt x="2299" y="1045"/>
                  </a:cubicBezTo>
                  <a:close/>
                  <a:moveTo>
                    <a:pt x="2346" y="302"/>
                  </a:moveTo>
                  <a:cubicBezTo>
                    <a:pt x="3461" y="302"/>
                    <a:pt x="4343" y="1231"/>
                    <a:pt x="4343" y="2323"/>
                  </a:cubicBezTo>
                  <a:cubicBezTo>
                    <a:pt x="4343" y="3414"/>
                    <a:pt x="3461" y="4320"/>
                    <a:pt x="2346" y="4320"/>
                  </a:cubicBezTo>
                  <a:cubicBezTo>
                    <a:pt x="1254" y="4320"/>
                    <a:pt x="349" y="3414"/>
                    <a:pt x="349" y="2323"/>
                  </a:cubicBezTo>
                  <a:cubicBezTo>
                    <a:pt x="349" y="1208"/>
                    <a:pt x="1254" y="302"/>
                    <a:pt x="2346" y="302"/>
                  </a:cubicBezTo>
                  <a:close/>
                  <a:moveTo>
                    <a:pt x="2346" y="0"/>
                  </a:moveTo>
                  <a:cubicBezTo>
                    <a:pt x="1045" y="0"/>
                    <a:pt x="0" y="1045"/>
                    <a:pt x="0" y="2346"/>
                  </a:cubicBezTo>
                  <a:cubicBezTo>
                    <a:pt x="0" y="3623"/>
                    <a:pt x="1045" y="4691"/>
                    <a:pt x="2346" y="4691"/>
                  </a:cubicBezTo>
                  <a:cubicBezTo>
                    <a:pt x="3670" y="4691"/>
                    <a:pt x="4715" y="3623"/>
                    <a:pt x="4715" y="2346"/>
                  </a:cubicBezTo>
                  <a:cubicBezTo>
                    <a:pt x="4715" y="1045"/>
                    <a:pt x="3670" y="0"/>
                    <a:pt x="2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3" name="Google Shape;193;p17"/>
          <p:cNvSpPr txBox="1">
            <a:spLocks noGrp="1"/>
          </p:cNvSpPr>
          <p:nvPr>
            <p:ph type="subTitle" idx="1"/>
          </p:nvPr>
        </p:nvSpPr>
        <p:spPr>
          <a:xfrm>
            <a:off x="523200" y="3306700"/>
            <a:ext cx="4173600" cy="1409700"/>
          </a:xfrm>
          <a:prstGeom prst="rect">
            <a:avLst/>
          </a:prstGeom>
          <a:noFill/>
          <a:ln>
            <a:noFill/>
          </a:ln>
        </p:spPr>
        <p:txBody>
          <a:bodyPr spcFirstLastPara="1" wrap="square" lIns="91425" tIns="91425" rIns="91425" bIns="91425" anchor="t" anchorCtr="0">
            <a:noAutofit/>
          </a:bodyPr>
          <a:lstStyle>
            <a:lvl1pPr lvl="0" rtl="0">
              <a:lnSpc>
                <a:spcPct val="110000"/>
              </a:lnSpc>
              <a:spcBef>
                <a:spcPts val="0"/>
              </a:spcBef>
              <a:spcAft>
                <a:spcPts val="0"/>
              </a:spcAft>
              <a:buNone/>
              <a:defRPr sz="1500">
                <a:solidFill>
                  <a:srgbClr val="FFFFFF"/>
                </a:solidFill>
                <a:latin typeface="Proxima Nova"/>
                <a:ea typeface="Proxima Nova"/>
                <a:cs typeface="Proxima Nova"/>
                <a:sym typeface="Proxima Nova"/>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1 – Divider">
  <p:cSld name="Divider_1">
    <p:bg>
      <p:bgPr>
        <a:solidFill>
          <a:schemeClr val="lt2"/>
        </a:solidFill>
        <a:effectLst/>
      </p:bgPr>
    </p:bg>
    <p:spTree>
      <p:nvGrpSpPr>
        <p:cNvPr id="1" name="Shape 194"/>
        <p:cNvGrpSpPr/>
        <p:nvPr/>
      </p:nvGrpSpPr>
      <p:grpSpPr>
        <a:xfrm>
          <a:off x="0" y="0"/>
          <a:ext cx="0" cy="0"/>
          <a:chOff x="0" y="0"/>
          <a:chExt cx="0" cy="0"/>
        </a:xfrm>
      </p:grpSpPr>
      <p:sp>
        <p:nvSpPr>
          <p:cNvPr id="195" name="Google Shape;195;p18"/>
          <p:cNvSpPr txBox="1">
            <a:spLocks noGrp="1"/>
          </p:cNvSpPr>
          <p:nvPr>
            <p:ph type="title"/>
          </p:nvPr>
        </p:nvSpPr>
        <p:spPr>
          <a:xfrm>
            <a:off x="668800" y="2365150"/>
            <a:ext cx="7796700" cy="1702500"/>
          </a:xfrm>
          <a:prstGeom prst="rect">
            <a:avLst/>
          </a:prstGeom>
          <a:noFill/>
          <a:ln>
            <a:noFill/>
          </a:ln>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Clr>
                <a:schemeClr val="dk1"/>
              </a:buClr>
              <a:buSzPts val="4000"/>
              <a:buFont typeface="Proxima Nova"/>
              <a:buNone/>
              <a:defRPr sz="4000" b="1" i="0" u="none" strike="noStrike" cap="none">
                <a:solidFill>
                  <a:schemeClr val="dk1"/>
                </a:solidFill>
                <a:latin typeface="Proxima Nova"/>
                <a:ea typeface="Proxima Nova"/>
                <a:cs typeface="Proxima Nova"/>
                <a:sym typeface="Proxima Nova"/>
              </a:defRPr>
            </a:lvl1pPr>
            <a:lvl2pPr lvl="1" indent="0" rtl="0">
              <a:spcBef>
                <a:spcPts val="0"/>
              </a:spcBef>
              <a:spcAft>
                <a:spcPts val="0"/>
              </a:spcAft>
              <a:buSzPts val="1400"/>
              <a:buFont typeface="Arial"/>
              <a:buNone/>
              <a:defRPr sz="1800"/>
            </a:lvl2pPr>
            <a:lvl3pPr lvl="2" indent="0" rtl="0">
              <a:spcBef>
                <a:spcPts val="0"/>
              </a:spcBef>
              <a:spcAft>
                <a:spcPts val="0"/>
              </a:spcAft>
              <a:buSzPts val="1400"/>
              <a:buFont typeface="Arial"/>
              <a:buNone/>
              <a:defRPr sz="1800"/>
            </a:lvl3pPr>
            <a:lvl4pPr lvl="3" indent="0" rtl="0">
              <a:spcBef>
                <a:spcPts val="0"/>
              </a:spcBef>
              <a:spcAft>
                <a:spcPts val="0"/>
              </a:spcAft>
              <a:buSzPts val="1400"/>
              <a:buFont typeface="Arial"/>
              <a:buNone/>
              <a:defRPr sz="1800"/>
            </a:lvl4pPr>
            <a:lvl5pPr lvl="4" indent="0" rtl="0">
              <a:spcBef>
                <a:spcPts val="0"/>
              </a:spcBef>
              <a:spcAft>
                <a:spcPts val="0"/>
              </a:spcAft>
              <a:buSzPts val="1400"/>
              <a:buFont typeface="Arial"/>
              <a:buNone/>
              <a:defRPr sz="1800"/>
            </a:lvl5pPr>
            <a:lvl6pPr lvl="5" indent="0" rtl="0">
              <a:spcBef>
                <a:spcPts val="0"/>
              </a:spcBef>
              <a:spcAft>
                <a:spcPts val="0"/>
              </a:spcAft>
              <a:buSzPts val="1400"/>
              <a:buFont typeface="Arial"/>
              <a:buNone/>
              <a:defRPr sz="1800"/>
            </a:lvl6pPr>
            <a:lvl7pPr lvl="6" indent="0" rtl="0">
              <a:spcBef>
                <a:spcPts val="0"/>
              </a:spcBef>
              <a:spcAft>
                <a:spcPts val="0"/>
              </a:spcAft>
              <a:buSzPts val="1400"/>
              <a:buFont typeface="Arial"/>
              <a:buNone/>
              <a:defRPr sz="1800"/>
            </a:lvl7pPr>
            <a:lvl8pPr lvl="7" indent="0" rtl="0">
              <a:spcBef>
                <a:spcPts val="0"/>
              </a:spcBef>
              <a:spcAft>
                <a:spcPts val="0"/>
              </a:spcAft>
              <a:buSzPts val="1400"/>
              <a:buFont typeface="Arial"/>
              <a:buNone/>
              <a:defRPr sz="1800"/>
            </a:lvl8pPr>
            <a:lvl9pPr lvl="8" indent="0" rtl="0">
              <a:spcBef>
                <a:spcPts val="0"/>
              </a:spcBef>
              <a:spcAft>
                <a:spcPts val="0"/>
              </a:spcAft>
              <a:buSzPts val="1400"/>
              <a:buFont typeface="Arial"/>
              <a:buNone/>
              <a:defRPr sz="1800"/>
            </a:lvl9pPr>
          </a:lstStyle>
          <a:p>
            <a:endParaRPr/>
          </a:p>
        </p:txBody>
      </p:sp>
      <p:grpSp>
        <p:nvGrpSpPr>
          <p:cNvPr id="196" name="Google Shape;196;p18"/>
          <p:cNvGrpSpPr/>
          <p:nvPr/>
        </p:nvGrpSpPr>
        <p:grpSpPr>
          <a:xfrm>
            <a:off x="287525" y="4854556"/>
            <a:ext cx="634914" cy="148716"/>
            <a:chOff x="1841475" y="2392725"/>
            <a:chExt cx="3928925" cy="920275"/>
          </a:xfrm>
        </p:grpSpPr>
        <p:sp>
          <p:nvSpPr>
            <p:cNvPr id="197" name="Google Shape;197;p18"/>
            <p:cNvSpPr/>
            <p:nvPr/>
          </p:nvSpPr>
          <p:spPr>
            <a:xfrm>
              <a:off x="2574175" y="2392725"/>
              <a:ext cx="139950" cy="905175"/>
            </a:xfrm>
            <a:custGeom>
              <a:avLst/>
              <a:gdLst/>
              <a:ahLst/>
              <a:cxnLst/>
              <a:rect l="l" t="t" r="r" b="b"/>
              <a:pathLst>
                <a:path w="5598" h="36207" extrusionOk="0">
                  <a:moveTo>
                    <a:pt x="1" y="0"/>
                  </a:moveTo>
                  <a:lnTo>
                    <a:pt x="1" y="5411"/>
                  </a:lnTo>
                  <a:lnTo>
                    <a:pt x="5575" y="5411"/>
                  </a:lnTo>
                  <a:lnTo>
                    <a:pt x="5575" y="0"/>
                  </a:lnTo>
                  <a:close/>
                  <a:moveTo>
                    <a:pt x="1" y="9383"/>
                  </a:moveTo>
                  <a:lnTo>
                    <a:pt x="1" y="36206"/>
                  </a:lnTo>
                  <a:lnTo>
                    <a:pt x="5598" y="36206"/>
                  </a:lnTo>
                  <a:lnTo>
                    <a:pt x="5598" y="9383"/>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8"/>
            <p:cNvSpPr/>
            <p:nvPr/>
          </p:nvSpPr>
          <p:spPr>
            <a:xfrm>
              <a:off x="2816875" y="2626700"/>
              <a:ext cx="703700" cy="686300"/>
            </a:xfrm>
            <a:custGeom>
              <a:avLst/>
              <a:gdLst/>
              <a:ahLst/>
              <a:cxnLst/>
              <a:rect l="l" t="t" r="r" b="b"/>
              <a:pathLst>
                <a:path w="28148" h="27452" extrusionOk="0">
                  <a:moveTo>
                    <a:pt x="0" y="0"/>
                  </a:moveTo>
                  <a:lnTo>
                    <a:pt x="0" y="3949"/>
                  </a:lnTo>
                  <a:lnTo>
                    <a:pt x="2601" y="3949"/>
                  </a:lnTo>
                  <a:lnTo>
                    <a:pt x="9081" y="23201"/>
                  </a:lnTo>
                  <a:cubicBezTo>
                    <a:pt x="10103" y="26151"/>
                    <a:pt x="11821" y="27451"/>
                    <a:pt x="14701" y="27451"/>
                  </a:cubicBezTo>
                  <a:cubicBezTo>
                    <a:pt x="16629" y="27451"/>
                    <a:pt x="19021" y="26987"/>
                    <a:pt x="20368" y="23201"/>
                  </a:cubicBezTo>
                  <a:lnTo>
                    <a:pt x="28148" y="0"/>
                  </a:lnTo>
                  <a:lnTo>
                    <a:pt x="22783" y="0"/>
                  </a:lnTo>
                  <a:lnTo>
                    <a:pt x="15978" y="21529"/>
                  </a:lnTo>
                  <a:cubicBezTo>
                    <a:pt x="15723" y="22458"/>
                    <a:pt x="15537" y="23015"/>
                    <a:pt x="14701" y="23015"/>
                  </a:cubicBezTo>
                  <a:cubicBezTo>
                    <a:pt x="13888" y="23015"/>
                    <a:pt x="13703" y="22458"/>
                    <a:pt x="13424" y="21529"/>
                  </a:cubicBezTo>
                  <a:lnTo>
                    <a:pt x="67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8"/>
            <p:cNvSpPr/>
            <p:nvPr/>
          </p:nvSpPr>
          <p:spPr>
            <a:xfrm>
              <a:off x="3557125" y="2626700"/>
              <a:ext cx="614900" cy="685700"/>
            </a:xfrm>
            <a:custGeom>
              <a:avLst/>
              <a:gdLst/>
              <a:ahLst/>
              <a:cxnLst/>
              <a:rect l="l" t="t" r="r" b="b"/>
              <a:pathLst>
                <a:path w="24596" h="27428" extrusionOk="0">
                  <a:moveTo>
                    <a:pt x="12310" y="4436"/>
                  </a:moveTo>
                  <a:cubicBezTo>
                    <a:pt x="16676" y="4436"/>
                    <a:pt x="19347" y="7711"/>
                    <a:pt x="19347" y="11636"/>
                  </a:cubicBezTo>
                  <a:lnTo>
                    <a:pt x="19347" y="15839"/>
                  </a:lnTo>
                  <a:cubicBezTo>
                    <a:pt x="19347" y="19764"/>
                    <a:pt x="16653" y="23039"/>
                    <a:pt x="12310" y="23039"/>
                  </a:cubicBezTo>
                  <a:cubicBezTo>
                    <a:pt x="7851" y="23039"/>
                    <a:pt x="5296" y="19764"/>
                    <a:pt x="5319" y="15839"/>
                  </a:cubicBezTo>
                  <a:lnTo>
                    <a:pt x="5319" y="11636"/>
                  </a:lnTo>
                  <a:cubicBezTo>
                    <a:pt x="5319" y="7711"/>
                    <a:pt x="7735" y="4436"/>
                    <a:pt x="12310" y="4436"/>
                  </a:cubicBezTo>
                  <a:close/>
                  <a:moveTo>
                    <a:pt x="12310" y="0"/>
                  </a:moveTo>
                  <a:cubicBezTo>
                    <a:pt x="5087" y="0"/>
                    <a:pt x="1" y="4785"/>
                    <a:pt x="47" y="11612"/>
                  </a:cubicBezTo>
                  <a:lnTo>
                    <a:pt x="47" y="15816"/>
                  </a:lnTo>
                  <a:cubicBezTo>
                    <a:pt x="47" y="22644"/>
                    <a:pt x="5087" y="27428"/>
                    <a:pt x="12310" y="27428"/>
                  </a:cubicBezTo>
                  <a:cubicBezTo>
                    <a:pt x="19556" y="27428"/>
                    <a:pt x="24595" y="22644"/>
                    <a:pt x="24595" y="15816"/>
                  </a:cubicBezTo>
                  <a:lnTo>
                    <a:pt x="24595" y="11612"/>
                  </a:lnTo>
                  <a:cubicBezTo>
                    <a:pt x="24595" y="4785"/>
                    <a:pt x="19556" y="0"/>
                    <a:pt x="123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8"/>
            <p:cNvSpPr/>
            <p:nvPr/>
          </p:nvSpPr>
          <p:spPr>
            <a:xfrm>
              <a:off x="4732275" y="2617400"/>
              <a:ext cx="582350" cy="679925"/>
            </a:xfrm>
            <a:custGeom>
              <a:avLst/>
              <a:gdLst/>
              <a:ahLst/>
              <a:cxnLst/>
              <a:rect l="l" t="t" r="r" b="b"/>
              <a:pathLst>
                <a:path w="23294" h="27197" extrusionOk="0">
                  <a:moveTo>
                    <a:pt x="11914" y="1"/>
                  </a:moveTo>
                  <a:cubicBezTo>
                    <a:pt x="4552" y="1"/>
                    <a:pt x="0" y="4646"/>
                    <a:pt x="0" y="12101"/>
                  </a:cubicBezTo>
                  <a:lnTo>
                    <a:pt x="0" y="15027"/>
                  </a:lnTo>
                  <a:cubicBezTo>
                    <a:pt x="0" y="22482"/>
                    <a:pt x="4552" y="27196"/>
                    <a:pt x="11914" y="27196"/>
                  </a:cubicBezTo>
                  <a:cubicBezTo>
                    <a:pt x="12077" y="27196"/>
                    <a:pt x="13377" y="27196"/>
                    <a:pt x="13958" y="27127"/>
                  </a:cubicBezTo>
                  <a:lnTo>
                    <a:pt x="13958" y="22644"/>
                  </a:lnTo>
                  <a:cubicBezTo>
                    <a:pt x="13726" y="22644"/>
                    <a:pt x="12054" y="22691"/>
                    <a:pt x="11914" y="22691"/>
                  </a:cubicBezTo>
                  <a:cubicBezTo>
                    <a:pt x="7896" y="22691"/>
                    <a:pt x="5226" y="19625"/>
                    <a:pt x="5226" y="15027"/>
                  </a:cubicBezTo>
                  <a:lnTo>
                    <a:pt x="5226" y="12101"/>
                  </a:lnTo>
                  <a:cubicBezTo>
                    <a:pt x="5226" y="7502"/>
                    <a:pt x="7920" y="4437"/>
                    <a:pt x="11914" y="4437"/>
                  </a:cubicBezTo>
                  <a:cubicBezTo>
                    <a:pt x="13702" y="4437"/>
                    <a:pt x="16443" y="4576"/>
                    <a:pt x="17395" y="4785"/>
                  </a:cubicBezTo>
                  <a:lnTo>
                    <a:pt x="17674" y="4831"/>
                  </a:lnTo>
                  <a:lnTo>
                    <a:pt x="17674" y="27196"/>
                  </a:lnTo>
                  <a:lnTo>
                    <a:pt x="23271" y="27196"/>
                  </a:lnTo>
                  <a:lnTo>
                    <a:pt x="23271" y="2137"/>
                  </a:lnTo>
                  <a:cubicBezTo>
                    <a:pt x="23294" y="1673"/>
                    <a:pt x="23294" y="1510"/>
                    <a:pt x="22272" y="1232"/>
                  </a:cubicBezTo>
                  <a:cubicBezTo>
                    <a:pt x="19485" y="512"/>
                    <a:pt x="15119" y="1"/>
                    <a:pt x="119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8"/>
            <p:cNvSpPr/>
            <p:nvPr/>
          </p:nvSpPr>
          <p:spPr>
            <a:xfrm>
              <a:off x="5448725" y="2392725"/>
              <a:ext cx="139950" cy="905175"/>
            </a:xfrm>
            <a:custGeom>
              <a:avLst/>
              <a:gdLst/>
              <a:ahLst/>
              <a:cxnLst/>
              <a:rect l="l" t="t" r="r" b="b"/>
              <a:pathLst>
                <a:path w="5598" h="36207" extrusionOk="0">
                  <a:moveTo>
                    <a:pt x="1" y="0"/>
                  </a:moveTo>
                  <a:lnTo>
                    <a:pt x="1" y="36206"/>
                  </a:lnTo>
                  <a:lnTo>
                    <a:pt x="5598" y="36206"/>
                  </a:lnTo>
                  <a:lnTo>
                    <a:pt x="559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8"/>
            <p:cNvSpPr/>
            <p:nvPr/>
          </p:nvSpPr>
          <p:spPr>
            <a:xfrm>
              <a:off x="1841475" y="2392725"/>
              <a:ext cx="617775" cy="904600"/>
            </a:xfrm>
            <a:custGeom>
              <a:avLst/>
              <a:gdLst/>
              <a:ahLst/>
              <a:cxnLst/>
              <a:rect l="l" t="t" r="r" b="b"/>
              <a:pathLst>
                <a:path w="24711" h="36184" extrusionOk="0">
                  <a:moveTo>
                    <a:pt x="0" y="0"/>
                  </a:moveTo>
                  <a:lnTo>
                    <a:pt x="0" y="36183"/>
                  </a:lnTo>
                  <a:lnTo>
                    <a:pt x="5806" y="36183"/>
                  </a:lnTo>
                  <a:lnTo>
                    <a:pt x="5806" y="5040"/>
                  </a:lnTo>
                  <a:lnTo>
                    <a:pt x="9220" y="5040"/>
                  </a:lnTo>
                  <a:cubicBezTo>
                    <a:pt x="9940" y="5040"/>
                    <a:pt x="10544" y="5063"/>
                    <a:pt x="11194" y="5086"/>
                  </a:cubicBezTo>
                  <a:cubicBezTo>
                    <a:pt x="16234" y="5179"/>
                    <a:pt x="18695" y="7176"/>
                    <a:pt x="18695" y="11101"/>
                  </a:cubicBezTo>
                  <a:lnTo>
                    <a:pt x="18695" y="11543"/>
                  </a:lnTo>
                  <a:cubicBezTo>
                    <a:pt x="18695" y="15165"/>
                    <a:pt x="16698" y="17581"/>
                    <a:pt x="11217" y="17581"/>
                  </a:cubicBezTo>
                  <a:lnTo>
                    <a:pt x="9592" y="17581"/>
                  </a:lnTo>
                  <a:lnTo>
                    <a:pt x="9592" y="22458"/>
                  </a:lnTo>
                  <a:cubicBezTo>
                    <a:pt x="10172" y="22481"/>
                    <a:pt x="10683" y="22504"/>
                    <a:pt x="11240" y="22504"/>
                  </a:cubicBezTo>
                  <a:cubicBezTo>
                    <a:pt x="19137" y="22504"/>
                    <a:pt x="24710" y="19392"/>
                    <a:pt x="24710" y="11612"/>
                  </a:cubicBezTo>
                  <a:lnTo>
                    <a:pt x="24710" y="11148"/>
                  </a:lnTo>
                  <a:cubicBezTo>
                    <a:pt x="24687" y="3019"/>
                    <a:pt x="18626" y="0"/>
                    <a:pt x="98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8"/>
            <p:cNvSpPr/>
            <p:nvPr/>
          </p:nvSpPr>
          <p:spPr>
            <a:xfrm>
              <a:off x="4278825" y="2482125"/>
              <a:ext cx="369275" cy="814025"/>
            </a:xfrm>
            <a:custGeom>
              <a:avLst/>
              <a:gdLst/>
              <a:ahLst/>
              <a:cxnLst/>
              <a:rect l="l" t="t" r="r" b="b"/>
              <a:pathLst>
                <a:path w="14771" h="32561" extrusionOk="0">
                  <a:moveTo>
                    <a:pt x="5667" y="1"/>
                  </a:moveTo>
                  <a:lnTo>
                    <a:pt x="0" y="744"/>
                  </a:lnTo>
                  <a:lnTo>
                    <a:pt x="0" y="25710"/>
                  </a:lnTo>
                  <a:cubicBezTo>
                    <a:pt x="0" y="30447"/>
                    <a:pt x="2346" y="32561"/>
                    <a:pt x="7618" y="32561"/>
                  </a:cubicBezTo>
                  <a:lnTo>
                    <a:pt x="14771" y="32561"/>
                  </a:lnTo>
                  <a:lnTo>
                    <a:pt x="14771" y="28241"/>
                  </a:lnTo>
                  <a:lnTo>
                    <a:pt x="9499" y="28241"/>
                  </a:lnTo>
                  <a:cubicBezTo>
                    <a:pt x="7223" y="28241"/>
                    <a:pt x="5667" y="28148"/>
                    <a:pt x="5667" y="25710"/>
                  </a:cubicBezTo>
                  <a:lnTo>
                    <a:pt x="5667" y="10103"/>
                  </a:lnTo>
                  <a:lnTo>
                    <a:pt x="14771" y="10103"/>
                  </a:lnTo>
                  <a:lnTo>
                    <a:pt x="14771" y="5783"/>
                  </a:lnTo>
                  <a:lnTo>
                    <a:pt x="5667" y="5783"/>
                  </a:lnTo>
                  <a:lnTo>
                    <a:pt x="56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8"/>
            <p:cNvSpPr/>
            <p:nvPr/>
          </p:nvSpPr>
          <p:spPr>
            <a:xfrm>
              <a:off x="5652525" y="3180600"/>
              <a:ext cx="117875" cy="117300"/>
            </a:xfrm>
            <a:custGeom>
              <a:avLst/>
              <a:gdLst/>
              <a:ahLst/>
              <a:cxnLst/>
              <a:rect l="l" t="t" r="r" b="b"/>
              <a:pathLst>
                <a:path w="4715" h="4692" extrusionOk="0">
                  <a:moveTo>
                    <a:pt x="2230" y="1277"/>
                  </a:moveTo>
                  <a:cubicBezTo>
                    <a:pt x="2741" y="1277"/>
                    <a:pt x="2973" y="1463"/>
                    <a:pt x="2973" y="1812"/>
                  </a:cubicBezTo>
                  <a:cubicBezTo>
                    <a:pt x="2973" y="2160"/>
                    <a:pt x="2741" y="2369"/>
                    <a:pt x="2299" y="2369"/>
                  </a:cubicBezTo>
                  <a:lnTo>
                    <a:pt x="1812" y="2369"/>
                  </a:lnTo>
                  <a:lnTo>
                    <a:pt x="1812" y="1277"/>
                  </a:lnTo>
                  <a:close/>
                  <a:moveTo>
                    <a:pt x="1580" y="1045"/>
                  </a:moveTo>
                  <a:lnTo>
                    <a:pt x="1580" y="3553"/>
                  </a:lnTo>
                  <a:lnTo>
                    <a:pt x="1858" y="3553"/>
                  </a:lnTo>
                  <a:lnTo>
                    <a:pt x="1858" y="2601"/>
                  </a:lnTo>
                  <a:lnTo>
                    <a:pt x="2462" y="2578"/>
                  </a:lnTo>
                  <a:lnTo>
                    <a:pt x="3089" y="3553"/>
                  </a:lnTo>
                  <a:lnTo>
                    <a:pt x="3391" y="3553"/>
                  </a:lnTo>
                  <a:lnTo>
                    <a:pt x="2741" y="2508"/>
                  </a:lnTo>
                  <a:cubicBezTo>
                    <a:pt x="3019" y="2392"/>
                    <a:pt x="3252" y="2160"/>
                    <a:pt x="3252" y="1788"/>
                  </a:cubicBezTo>
                  <a:cubicBezTo>
                    <a:pt x="3252" y="1324"/>
                    <a:pt x="2927" y="1045"/>
                    <a:pt x="2299" y="1045"/>
                  </a:cubicBezTo>
                  <a:close/>
                  <a:moveTo>
                    <a:pt x="2346" y="302"/>
                  </a:moveTo>
                  <a:cubicBezTo>
                    <a:pt x="3461" y="302"/>
                    <a:pt x="4343" y="1231"/>
                    <a:pt x="4343" y="2323"/>
                  </a:cubicBezTo>
                  <a:cubicBezTo>
                    <a:pt x="4343" y="3414"/>
                    <a:pt x="3461" y="4320"/>
                    <a:pt x="2346" y="4320"/>
                  </a:cubicBezTo>
                  <a:cubicBezTo>
                    <a:pt x="1254" y="4320"/>
                    <a:pt x="349" y="3414"/>
                    <a:pt x="349" y="2323"/>
                  </a:cubicBezTo>
                  <a:cubicBezTo>
                    <a:pt x="349" y="1208"/>
                    <a:pt x="1254" y="302"/>
                    <a:pt x="2346" y="302"/>
                  </a:cubicBezTo>
                  <a:close/>
                  <a:moveTo>
                    <a:pt x="2346" y="0"/>
                  </a:moveTo>
                  <a:cubicBezTo>
                    <a:pt x="1045" y="0"/>
                    <a:pt x="0" y="1045"/>
                    <a:pt x="0" y="2346"/>
                  </a:cubicBezTo>
                  <a:cubicBezTo>
                    <a:pt x="0" y="3623"/>
                    <a:pt x="1045" y="4691"/>
                    <a:pt x="2346" y="4691"/>
                  </a:cubicBezTo>
                  <a:cubicBezTo>
                    <a:pt x="3670" y="4691"/>
                    <a:pt x="4715" y="3623"/>
                    <a:pt x="4715" y="2346"/>
                  </a:cubicBezTo>
                  <a:cubicBezTo>
                    <a:pt x="4715" y="1045"/>
                    <a:pt x="3670" y="0"/>
                    <a:pt x="2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05" name="Google Shape;205;p18"/>
          <p:cNvCxnSpPr/>
          <p:nvPr/>
        </p:nvCxnSpPr>
        <p:spPr>
          <a:xfrm rot="10800000">
            <a:off x="4309650" y="2255484"/>
            <a:ext cx="524700" cy="0"/>
          </a:xfrm>
          <a:prstGeom prst="straightConnector1">
            <a:avLst/>
          </a:prstGeom>
          <a:noFill/>
          <a:ln w="28575" cap="flat" cmpd="sng">
            <a:solidFill>
              <a:schemeClr val="accent6"/>
            </a:solidFill>
            <a:prstDash val="solid"/>
            <a:round/>
            <a:headEnd type="none" w="med" len="med"/>
            <a:tailEnd type="none" w="med" len="med"/>
          </a:ln>
        </p:spPr>
      </p:cxnSp>
      <p:sp>
        <p:nvSpPr>
          <p:cNvPr id="206" name="Google Shape;206;p18"/>
          <p:cNvSpPr txBox="1">
            <a:spLocks noGrp="1"/>
          </p:cNvSpPr>
          <p:nvPr>
            <p:ph type="subTitle" idx="1"/>
          </p:nvPr>
        </p:nvSpPr>
        <p:spPr>
          <a:xfrm>
            <a:off x="1740900" y="1801250"/>
            <a:ext cx="5662200" cy="377400"/>
          </a:xfrm>
          <a:prstGeom prst="rect">
            <a:avLst/>
          </a:prstGeom>
          <a:noFill/>
          <a:ln>
            <a:noFill/>
          </a:ln>
        </p:spPr>
        <p:txBody>
          <a:bodyPr spcFirstLastPara="1" wrap="square" lIns="91425" tIns="91425" rIns="91425" bIns="91425" anchor="b" anchorCtr="0">
            <a:noAutofit/>
          </a:bodyPr>
          <a:lstStyle>
            <a:lvl1pPr lvl="0" algn="ctr" rtl="0">
              <a:lnSpc>
                <a:spcPct val="110000"/>
              </a:lnSpc>
              <a:spcBef>
                <a:spcPts val="0"/>
              </a:spcBef>
              <a:spcAft>
                <a:spcPts val="0"/>
              </a:spcAft>
              <a:buNone/>
              <a:defRPr sz="1200" b="1">
                <a:solidFill>
                  <a:srgbClr val="FFFFFF"/>
                </a:solidFill>
                <a:latin typeface="Proxima Nova"/>
                <a:ea typeface="Proxima Nova"/>
                <a:cs typeface="Proxima Nova"/>
                <a:sym typeface="Proxima Nova"/>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2 – Intro">
  <p:cSld name="Intro">
    <p:spTree>
      <p:nvGrpSpPr>
        <p:cNvPr id="1" name="Shape 207"/>
        <p:cNvGrpSpPr/>
        <p:nvPr/>
      </p:nvGrpSpPr>
      <p:grpSpPr>
        <a:xfrm>
          <a:off x="0" y="0"/>
          <a:ext cx="0" cy="0"/>
          <a:chOff x="0" y="0"/>
          <a:chExt cx="0" cy="0"/>
        </a:xfrm>
      </p:grpSpPr>
      <p:sp>
        <p:nvSpPr>
          <p:cNvPr id="208" name="Google Shape;208;p19"/>
          <p:cNvSpPr/>
          <p:nvPr/>
        </p:nvSpPr>
        <p:spPr>
          <a:xfrm>
            <a:off x="0" y="0"/>
            <a:ext cx="3066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209" name="Google Shape;209;p19"/>
          <p:cNvSpPr txBox="1">
            <a:spLocks noGrp="1"/>
          </p:cNvSpPr>
          <p:nvPr>
            <p:ph type="title"/>
          </p:nvPr>
        </p:nvSpPr>
        <p:spPr>
          <a:xfrm>
            <a:off x="193350" y="549625"/>
            <a:ext cx="2751300" cy="1473900"/>
          </a:xfrm>
          <a:prstGeom prst="rect">
            <a:avLst/>
          </a:prstGeom>
          <a:noFill/>
          <a:ln>
            <a:noFill/>
          </a:ln>
        </p:spPr>
        <p:txBody>
          <a:bodyPr spcFirstLastPara="1" wrap="square" lIns="91425" tIns="91425" rIns="91425" bIns="91425" anchor="b" anchorCtr="0">
            <a:noAutofit/>
          </a:bodyPr>
          <a:lstStyle>
            <a:lvl1pPr marL="0" marR="0" lvl="0" indent="0" algn="l" rtl="0">
              <a:lnSpc>
                <a:spcPct val="100000"/>
              </a:lnSpc>
              <a:spcBef>
                <a:spcPts val="0"/>
              </a:spcBef>
              <a:spcAft>
                <a:spcPts val="0"/>
              </a:spcAft>
              <a:buClr>
                <a:schemeClr val="dk1"/>
              </a:buClr>
              <a:buSzPts val="1400"/>
              <a:buFont typeface="Proxima Nova"/>
              <a:buNone/>
              <a:defRPr sz="2500" b="1" i="0" u="none" strike="noStrike" cap="none">
                <a:solidFill>
                  <a:schemeClr val="dk1"/>
                </a:solidFill>
                <a:latin typeface="Proxima Nova"/>
                <a:ea typeface="Proxima Nova"/>
                <a:cs typeface="Proxima Nova"/>
                <a:sym typeface="Proxima Nova"/>
              </a:defRPr>
            </a:lvl1pPr>
            <a:lvl2pPr lvl="1" indent="0" rtl="0">
              <a:spcBef>
                <a:spcPts val="0"/>
              </a:spcBef>
              <a:spcAft>
                <a:spcPts val="0"/>
              </a:spcAft>
              <a:buSzPts val="1400"/>
              <a:buFont typeface="Arial"/>
              <a:buNone/>
              <a:defRPr sz="2500"/>
            </a:lvl2pPr>
            <a:lvl3pPr lvl="2" indent="0" rtl="0">
              <a:spcBef>
                <a:spcPts val="0"/>
              </a:spcBef>
              <a:spcAft>
                <a:spcPts val="0"/>
              </a:spcAft>
              <a:buSzPts val="1400"/>
              <a:buFont typeface="Arial"/>
              <a:buNone/>
              <a:defRPr sz="2500"/>
            </a:lvl3pPr>
            <a:lvl4pPr lvl="3" indent="0" rtl="0">
              <a:spcBef>
                <a:spcPts val="0"/>
              </a:spcBef>
              <a:spcAft>
                <a:spcPts val="0"/>
              </a:spcAft>
              <a:buSzPts val="1400"/>
              <a:buFont typeface="Arial"/>
              <a:buNone/>
              <a:defRPr sz="2500"/>
            </a:lvl4pPr>
            <a:lvl5pPr lvl="4" indent="0" rtl="0">
              <a:spcBef>
                <a:spcPts val="0"/>
              </a:spcBef>
              <a:spcAft>
                <a:spcPts val="0"/>
              </a:spcAft>
              <a:buSzPts val="1400"/>
              <a:buFont typeface="Arial"/>
              <a:buNone/>
              <a:defRPr sz="2500"/>
            </a:lvl5pPr>
            <a:lvl6pPr lvl="5" indent="0" rtl="0">
              <a:spcBef>
                <a:spcPts val="0"/>
              </a:spcBef>
              <a:spcAft>
                <a:spcPts val="0"/>
              </a:spcAft>
              <a:buSzPts val="1400"/>
              <a:buFont typeface="Arial"/>
              <a:buNone/>
              <a:defRPr sz="2500"/>
            </a:lvl6pPr>
            <a:lvl7pPr lvl="6" indent="0" rtl="0">
              <a:spcBef>
                <a:spcPts val="0"/>
              </a:spcBef>
              <a:spcAft>
                <a:spcPts val="0"/>
              </a:spcAft>
              <a:buSzPts val="1400"/>
              <a:buFont typeface="Arial"/>
              <a:buNone/>
              <a:defRPr sz="2500"/>
            </a:lvl7pPr>
            <a:lvl8pPr lvl="7" indent="0" rtl="0">
              <a:spcBef>
                <a:spcPts val="0"/>
              </a:spcBef>
              <a:spcAft>
                <a:spcPts val="0"/>
              </a:spcAft>
              <a:buSzPts val="1400"/>
              <a:buFont typeface="Arial"/>
              <a:buNone/>
              <a:defRPr sz="2500"/>
            </a:lvl8pPr>
            <a:lvl9pPr lvl="8" indent="0" rtl="0">
              <a:spcBef>
                <a:spcPts val="0"/>
              </a:spcBef>
              <a:spcAft>
                <a:spcPts val="0"/>
              </a:spcAft>
              <a:buSzPts val="1400"/>
              <a:buFont typeface="Arial"/>
              <a:buNone/>
              <a:defRPr sz="2500"/>
            </a:lvl9pPr>
          </a:lstStyle>
          <a:p>
            <a:endParaRPr/>
          </a:p>
        </p:txBody>
      </p:sp>
      <p:cxnSp>
        <p:nvCxnSpPr>
          <p:cNvPr id="210" name="Google Shape;210;p19"/>
          <p:cNvCxnSpPr/>
          <p:nvPr/>
        </p:nvCxnSpPr>
        <p:spPr>
          <a:xfrm>
            <a:off x="3066005" y="-214525"/>
            <a:ext cx="0" cy="119700"/>
          </a:xfrm>
          <a:prstGeom prst="straightConnector1">
            <a:avLst/>
          </a:prstGeom>
          <a:noFill/>
          <a:ln w="9525" cap="flat" cmpd="sng">
            <a:solidFill>
              <a:srgbClr val="FFFFFF"/>
            </a:solidFill>
            <a:prstDash val="solid"/>
            <a:round/>
            <a:headEnd type="none" w="sm" len="sm"/>
            <a:tailEnd type="none" w="sm" len="sm"/>
          </a:ln>
        </p:spPr>
      </p:cxnSp>
      <p:grpSp>
        <p:nvGrpSpPr>
          <p:cNvPr id="211" name="Google Shape;211;p19"/>
          <p:cNvGrpSpPr/>
          <p:nvPr/>
        </p:nvGrpSpPr>
        <p:grpSpPr>
          <a:xfrm>
            <a:off x="287525" y="4854556"/>
            <a:ext cx="634914" cy="148716"/>
            <a:chOff x="1841475" y="2392725"/>
            <a:chExt cx="3928925" cy="920275"/>
          </a:xfrm>
        </p:grpSpPr>
        <p:sp>
          <p:nvSpPr>
            <p:cNvPr id="212" name="Google Shape;212;p19"/>
            <p:cNvSpPr/>
            <p:nvPr/>
          </p:nvSpPr>
          <p:spPr>
            <a:xfrm>
              <a:off x="2574175" y="2392725"/>
              <a:ext cx="139950" cy="905175"/>
            </a:xfrm>
            <a:custGeom>
              <a:avLst/>
              <a:gdLst/>
              <a:ahLst/>
              <a:cxnLst/>
              <a:rect l="l" t="t" r="r" b="b"/>
              <a:pathLst>
                <a:path w="5598" h="36207" extrusionOk="0">
                  <a:moveTo>
                    <a:pt x="1" y="0"/>
                  </a:moveTo>
                  <a:lnTo>
                    <a:pt x="1" y="5411"/>
                  </a:lnTo>
                  <a:lnTo>
                    <a:pt x="5575" y="5411"/>
                  </a:lnTo>
                  <a:lnTo>
                    <a:pt x="5575" y="0"/>
                  </a:lnTo>
                  <a:close/>
                  <a:moveTo>
                    <a:pt x="1" y="9383"/>
                  </a:moveTo>
                  <a:lnTo>
                    <a:pt x="1" y="36206"/>
                  </a:lnTo>
                  <a:lnTo>
                    <a:pt x="5598" y="36206"/>
                  </a:lnTo>
                  <a:lnTo>
                    <a:pt x="5598" y="9383"/>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9"/>
            <p:cNvSpPr/>
            <p:nvPr/>
          </p:nvSpPr>
          <p:spPr>
            <a:xfrm>
              <a:off x="2816875" y="2626700"/>
              <a:ext cx="703700" cy="686300"/>
            </a:xfrm>
            <a:custGeom>
              <a:avLst/>
              <a:gdLst/>
              <a:ahLst/>
              <a:cxnLst/>
              <a:rect l="l" t="t" r="r" b="b"/>
              <a:pathLst>
                <a:path w="28148" h="27452" extrusionOk="0">
                  <a:moveTo>
                    <a:pt x="0" y="0"/>
                  </a:moveTo>
                  <a:lnTo>
                    <a:pt x="0" y="3949"/>
                  </a:lnTo>
                  <a:lnTo>
                    <a:pt x="2601" y="3949"/>
                  </a:lnTo>
                  <a:lnTo>
                    <a:pt x="9081" y="23201"/>
                  </a:lnTo>
                  <a:cubicBezTo>
                    <a:pt x="10103" y="26151"/>
                    <a:pt x="11821" y="27451"/>
                    <a:pt x="14701" y="27451"/>
                  </a:cubicBezTo>
                  <a:cubicBezTo>
                    <a:pt x="16629" y="27451"/>
                    <a:pt x="19021" y="26987"/>
                    <a:pt x="20368" y="23201"/>
                  </a:cubicBezTo>
                  <a:lnTo>
                    <a:pt x="28148" y="0"/>
                  </a:lnTo>
                  <a:lnTo>
                    <a:pt x="22783" y="0"/>
                  </a:lnTo>
                  <a:lnTo>
                    <a:pt x="15978" y="21529"/>
                  </a:lnTo>
                  <a:cubicBezTo>
                    <a:pt x="15723" y="22458"/>
                    <a:pt x="15537" y="23015"/>
                    <a:pt x="14701" y="23015"/>
                  </a:cubicBezTo>
                  <a:cubicBezTo>
                    <a:pt x="13888" y="23015"/>
                    <a:pt x="13703" y="22458"/>
                    <a:pt x="13424" y="21529"/>
                  </a:cubicBezTo>
                  <a:lnTo>
                    <a:pt x="67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9"/>
            <p:cNvSpPr/>
            <p:nvPr/>
          </p:nvSpPr>
          <p:spPr>
            <a:xfrm>
              <a:off x="3557125" y="2626700"/>
              <a:ext cx="614900" cy="685700"/>
            </a:xfrm>
            <a:custGeom>
              <a:avLst/>
              <a:gdLst/>
              <a:ahLst/>
              <a:cxnLst/>
              <a:rect l="l" t="t" r="r" b="b"/>
              <a:pathLst>
                <a:path w="24596" h="27428" extrusionOk="0">
                  <a:moveTo>
                    <a:pt x="12310" y="4436"/>
                  </a:moveTo>
                  <a:cubicBezTo>
                    <a:pt x="16676" y="4436"/>
                    <a:pt x="19347" y="7711"/>
                    <a:pt x="19347" y="11636"/>
                  </a:cubicBezTo>
                  <a:lnTo>
                    <a:pt x="19347" y="15839"/>
                  </a:lnTo>
                  <a:cubicBezTo>
                    <a:pt x="19347" y="19764"/>
                    <a:pt x="16653" y="23039"/>
                    <a:pt x="12310" y="23039"/>
                  </a:cubicBezTo>
                  <a:cubicBezTo>
                    <a:pt x="7851" y="23039"/>
                    <a:pt x="5296" y="19764"/>
                    <a:pt x="5319" y="15839"/>
                  </a:cubicBezTo>
                  <a:lnTo>
                    <a:pt x="5319" y="11636"/>
                  </a:lnTo>
                  <a:cubicBezTo>
                    <a:pt x="5319" y="7711"/>
                    <a:pt x="7735" y="4436"/>
                    <a:pt x="12310" y="4436"/>
                  </a:cubicBezTo>
                  <a:close/>
                  <a:moveTo>
                    <a:pt x="12310" y="0"/>
                  </a:moveTo>
                  <a:cubicBezTo>
                    <a:pt x="5087" y="0"/>
                    <a:pt x="1" y="4785"/>
                    <a:pt x="47" y="11612"/>
                  </a:cubicBezTo>
                  <a:lnTo>
                    <a:pt x="47" y="15816"/>
                  </a:lnTo>
                  <a:cubicBezTo>
                    <a:pt x="47" y="22644"/>
                    <a:pt x="5087" y="27428"/>
                    <a:pt x="12310" y="27428"/>
                  </a:cubicBezTo>
                  <a:cubicBezTo>
                    <a:pt x="19556" y="27428"/>
                    <a:pt x="24595" y="22644"/>
                    <a:pt x="24595" y="15816"/>
                  </a:cubicBezTo>
                  <a:lnTo>
                    <a:pt x="24595" y="11612"/>
                  </a:lnTo>
                  <a:cubicBezTo>
                    <a:pt x="24595" y="4785"/>
                    <a:pt x="19556" y="0"/>
                    <a:pt x="123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9"/>
            <p:cNvSpPr/>
            <p:nvPr/>
          </p:nvSpPr>
          <p:spPr>
            <a:xfrm>
              <a:off x="4732275" y="2617400"/>
              <a:ext cx="582350" cy="679925"/>
            </a:xfrm>
            <a:custGeom>
              <a:avLst/>
              <a:gdLst/>
              <a:ahLst/>
              <a:cxnLst/>
              <a:rect l="l" t="t" r="r" b="b"/>
              <a:pathLst>
                <a:path w="23294" h="27197" extrusionOk="0">
                  <a:moveTo>
                    <a:pt x="11914" y="1"/>
                  </a:moveTo>
                  <a:cubicBezTo>
                    <a:pt x="4552" y="1"/>
                    <a:pt x="0" y="4646"/>
                    <a:pt x="0" y="12101"/>
                  </a:cubicBezTo>
                  <a:lnTo>
                    <a:pt x="0" y="15027"/>
                  </a:lnTo>
                  <a:cubicBezTo>
                    <a:pt x="0" y="22482"/>
                    <a:pt x="4552" y="27196"/>
                    <a:pt x="11914" y="27196"/>
                  </a:cubicBezTo>
                  <a:cubicBezTo>
                    <a:pt x="12077" y="27196"/>
                    <a:pt x="13377" y="27196"/>
                    <a:pt x="13958" y="27127"/>
                  </a:cubicBezTo>
                  <a:lnTo>
                    <a:pt x="13958" y="22644"/>
                  </a:lnTo>
                  <a:cubicBezTo>
                    <a:pt x="13726" y="22644"/>
                    <a:pt x="12054" y="22691"/>
                    <a:pt x="11914" y="22691"/>
                  </a:cubicBezTo>
                  <a:cubicBezTo>
                    <a:pt x="7896" y="22691"/>
                    <a:pt x="5226" y="19625"/>
                    <a:pt x="5226" y="15027"/>
                  </a:cubicBezTo>
                  <a:lnTo>
                    <a:pt x="5226" y="12101"/>
                  </a:lnTo>
                  <a:cubicBezTo>
                    <a:pt x="5226" y="7502"/>
                    <a:pt x="7920" y="4437"/>
                    <a:pt x="11914" y="4437"/>
                  </a:cubicBezTo>
                  <a:cubicBezTo>
                    <a:pt x="13702" y="4437"/>
                    <a:pt x="16443" y="4576"/>
                    <a:pt x="17395" y="4785"/>
                  </a:cubicBezTo>
                  <a:lnTo>
                    <a:pt x="17674" y="4831"/>
                  </a:lnTo>
                  <a:lnTo>
                    <a:pt x="17674" y="27196"/>
                  </a:lnTo>
                  <a:lnTo>
                    <a:pt x="23271" y="27196"/>
                  </a:lnTo>
                  <a:lnTo>
                    <a:pt x="23271" y="2137"/>
                  </a:lnTo>
                  <a:cubicBezTo>
                    <a:pt x="23294" y="1673"/>
                    <a:pt x="23294" y="1510"/>
                    <a:pt x="22272" y="1232"/>
                  </a:cubicBezTo>
                  <a:cubicBezTo>
                    <a:pt x="19485" y="512"/>
                    <a:pt x="15119" y="1"/>
                    <a:pt x="119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9"/>
            <p:cNvSpPr/>
            <p:nvPr/>
          </p:nvSpPr>
          <p:spPr>
            <a:xfrm>
              <a:off x="5448725" y="2392725"/>
              <a:ext cx="139950" cy="905175"/>
            </a:xfrm>
            <a:custGeom>
              <a:avLst/>
              <a:gdLst/>
              <a:ahLst/>
              <a:cxnLst/>
              <a:rect l="l" t="t" r="r" b="b"/>
              <a:pathLst>
                <a:path w="5598" h="36207" extrusionOk="0">
                  <a:moveTo>
                    <a:pt x="1" y="0"/>
                  </a:moveTo>
                  <a:lnTo>
                    <a:pt x="1" y="36206"/>
                  </a:lnTo>
                  <a:lnTo>
                    <a:pt x="5598" y="36206"/>
                  </a:lnTo>
                  <a:lnTo>
                    <a:pt x="559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9"/>
            <p:cNvSpPr/>
            <p:nvPr/>
          </p:nvSpPr>
          <p:spPr>
            <a:xfrm>
              <a:off x="1841475" y="2392725"/>
              <a:ext cx="617775" cy="904600"/>
            </a:xfrm>
            <a:custGeom>
              <a:avLst/>
              <a:gdLst/>
              <a:ahLst/>
              <a:cxnLst/>
              <a:rect l="l" t="t" r="r" b="b"/>
              <a:pathLst>
                <a:path w="24711" h="36184" extrusionOk="0">
                  <a:moveTo>
                    <a:pt x="0" y="0"/>
                  </a:moveTo>
                  <a:lnTo>
                    <a:pt x="0" y="36183"/>
                  </a:lnTo>
                  <a:lnTo>
                    <a:pt x="5806" y="36183"/>
                  </a:lnTo>
                  <a:lnTo>
                    <a:pt x="5806" y="5040"/>
                  </a:lnTo>
                  <a:lnTo>
                    <a:pt x="9220" y="5040"/>
                  </a:lnTo>
                  <a:cubicBezTo>
                    <a:pt x="9940" y="5040"/>
                    <a:pt x="10544" y="5063"/>
                    <a:pt x="11194" y="5086"/>
                  </a:cubicBezTo>
                  <a:cubicBezTo>
                    <a:pt x="16234" y="5179"/>
                    <a:pt x="18695" y="7176"/>
                    <a:pt x="18695" y="11101"/>
                  </a:cubicBezTo>
                  <a:lnTo>
                    <a:pt x="18695" y="11543"/>
                  </a:lnTo>
                  <a:cubicBezTo>
                    <a:pt x="18695" y="15165"/>
                    <a:pt x="16698" y="17581"/>
                    <a:pt x="11217" y="17581"/>
                  </a:cubicBezTo>
                  <a:lnTo>
                    <a:pt x="9592" y="17581"/>
                  </a:lnTo>
                  <a:lnTo>
                    <a:pt x="9592" y="22458"/>
                  </a:lnTo>
                  <a:cubicBezTo>
                    <a:pt x="10172" y="22481"/>
                    <a:pt x="10683" y="22504"/>
                    <a:pt x="11240" y="22504"/>
                  </a:cubicBezTo>
                  <a:cubicBezTo>
                    <a:pt x="19137" y="22504"/>
                    <a:pt x="24710" y="19392"/>
                    <a:pt x="24710" y="11612"/>
                  </a:cubicBezTo>
                  <a:lnTo>
                    <a:pt x="24710" y="11148"/>
                  </a:lnTo>
                  <a:cubicBezTo>
                    <a:pt x="24687" y="3019"/>
                    <a:pt x="18626" y="0"/>
                    <a:pt x="98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9"/>
            <p:cNvSpPr/>
            <p:nvPr/>
          </p:nvSpPr>
          <p:spPr>
            <a:xfrm>
              <a:off x="4278825" y="2482125"/>
              <a:ext cx="369275" cy="814025"/>
            </a:xfrm>
            <a:custGeom>
              <a:avLst/>
              <a:gdLst/>
              <a:ahLst/>
              <a:cxnLst/>
              <a:rect l="l" t="t" r="r" b="b"/>
              <a:pathLst>
                <a:path w="14771" h="32561" extrusionOk="0">
                  <a:moveTo>
                    <a:pt x="5667" y="1"/>
                  </a:moveTo>
                  <a:lnTo>
                    <a:pt x="0" y="744"/>
                  </a:lnTo>
                  <a:lnTo>
                    <a:pt x="0" y="25710"/>
                  </a:lnTo>
                  <a:cubicBezTo>
                    <a:pt x="0" y="30447"/>
                    <a:pt x="2346" y="32561"/>
                    <a:pt x="7618" y="32561"/>
                  </a:cubicBezTo>
                  <a:lnTo>
                    <a:pt x="14771" y="32561"/>
                  </a:lnTo>
                  <a:lnTo>
                    <a:pt x="14771" y="28241"/>
                  </a:lnTo>
                  <a:lnTo>
                    <a:pt x="9499" y="28241"/>
                  </a:lnTo>
                  <a:cubicBezTo>
                    <a:pt x="7223" y="28241"/>
                    <a:pt x="5667" y="28148"/>
                    <a:pt x="5667" y="25710"/>
                  </a:cubicBezTo>
                  <a:lnTo>
                    <a:pt x="5667" y="10103"/>
                  </a:lnTo>
                  <a:lnTo>
                    <a:pt x="14771" y="10103"/>
                  </a:lnTo>
                  <a:lnTo>
                    <a:pt x="14771" y="5783"/>
                  </a:lnTo>
                  <a:lnTo>
                    <a:pt x="5667" y="5783"/>
                  </a:lnTo>
                  <a:lnTo>
                    <a:pt x="56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9"/>
            <p:cNvSpPr/>
            <p:nvPr/>
          </p:nvSpPr>
          <p:spPr>
            <a:xfrm>
              <a:off x="5652525" y="3180600"/>
              <a:ext cx="117875" cy="117300"/>
            </a:xfrm>
            <a:custGeom>
              <a:avLst/>
              <a:gdLst/>
              <a:ahLst/>
              <a:cxnLst/>
              <a:rect l="l" t="t" r="r" b="b"/>
              <a:pathLst>
                <a:path w="4715" h="4692" extrusionOk="0">
                  <a:moveTo>
                    <a:pt x="2230" y="1277"/>
                  </a:moveTo>
                  <a:cubicBezTo>
                    <a:pt x="2741" y="1277"/>
                    <a:pt x="2973" y="1463"/>
                    <a:pt x="2973" y="1812"/>
                  </a:cubicBezTo>
                  <a:cubicBezTo>
                    <a:pt x="2973" y="2160"/>
                    <a:pt x="2741" y="2369"/>
                    <a:pt x="2299" y="2369"/>
                  </a:cubicBezTo>
                  <a:lnTo>
                    <a:pt x="1812" y="2369"/>
                  </a:lnTo>
                  <a:lnTo>
                    <a:pt x="1812" y="1277"/>
                  </a:lnTo>
                  <a:close/>
                  <a:moveTo>
                    <a:pt x="1580" y="1045"/>
                  </a:moveTo>
                  <a:lnTo>
                    <a:pt x="1580" y="3553"/>
                  </a:lnTo>
                  <a:lnTo>
                    <a:pt x="1858" y="3553"/>
                  </a:lnTo>
                  <a:lnTo>
                    <a:pt x="1858" y="2601"/>
                  </a:lnTo>
                  <a:lnTo>
                    <a:pt x="2462" y="2578"/>
                  </a:lnTo>
                  <a:lnTo>
                    <a:pt x="3089" y="3553"/>
                  </a:lnTo>
                  <a:lnTo>
                    <a:pt x="3391" y="3553"/>
                  </a:lnTo>
                  <a:lnTo>
                    <a:pt x="2741" y="2508"/>
                  </a:lnTo>
                  <a:cubicBezTo>
                    <a:pt x="3019" y="2392"/>
                    <a:pt x="3252" y="2160"/>
                    <a:pt x="3252" y="1788"/>
                  </a:cubicBezTo>
                  <a:cubicBezTo>
                    <a:pt x="3252" y="1324"/>
                    <a:pt x="2927" y="1045"/>
                    <a:pt x="2299" y="1045"/>
                  </a:cubicBezTo>
                  <a:close/>
                  <a:moveTo>
                    <a:pt x="2346" y="302"/>
                  </a:moveTo>
                  <a:cubicBezTo>
                    <a:pt x="3461" y="302"/>
                    <a:pt x="4343" y="1231"/>
                    <a:pt x="4343" y="2323"/>
                  </a:cubicBezTo>
                  <a:cubicBezTo>
                    <a:pt x="4343" y="3414"/>
                    <a:pt x="3461" y="4320"/>
                    <a:pt x="2346" y="4320"/>
                  </a:cubicBezTo>
                  <a:cubicBezTo>
                    <a:pt x="1254" y="4320"/>
                    <a:pt x="349" y="3414"/>
                    <a:pt x="349" y="2323"/>
                  </a:cubicBezTo>
                  <a:cubicBezTo>
                    <a:pt x="349" y="1208"/>
                    <a:pt x="1254" y="302"/>
                    <a:pt x="2346" y="302"/>
                  </a:cubicBezTo>
                  <a:close/>
                  <a:moveTo>
                    <a:pt x="2346" y="0"/>
                  </a:moveTo>
                  <a:cubicBezTo>
                    <a:pt x="1045" y="0"/>
                    <a:pt x="0" y="1045"/>
                    <a:pt x="0" y="2346"/>
                  </a:cubicBezTo>
                  <a:cubicBezTo>
                    <a:pt x="0" y="3623"/>
                    <a:pt x="1045" y="4691"/>
                    <a:pt x="2346" y="4691"/>
                  </a:cubicBezTo>
                  <a:cubicBezTo>
                    <a:pt x="3670" y="4691"/>
                    <a:pt x="4715" y="3623"/>
                    <a:pt x="4715" y="2346"/>
                  </a:cubicBezTo>
                  <a:cubicBezTo>
                    <a:pt x="4715" y="1045"/>
                    <a:pt x="3670" y="0"/>
                    <a:pt x="2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20" name="Google Shape;220;p19"/>
          <p:cNvCxnSpPr/>
          <p:nvPr/>
        </p:nvCxnSpPr>
        <p:spPr>
          <a:xfrm rot="10800000">
            <a:off x="295728" y="2131916"/>
            <a:ext cx="524700" cy="0"/>
          </a:xfrm>
          <a:prstGeom prst="straightConnector1">
            <a:avLst/>
          </a:prstGeom>
          <a:noFill/>
          <a:ln w="28575" cap="flat" cmpd="sng">
            <a:solidFill>
              <a:schemeClr val="dk1"/>
            </a:solidFill>
            <a:prstDash val="solid"/>
            <a:round/>
            <a:headEnd type="none" w="med" len="med"/>
            <a:tailEnd type="none" w="med" len="med"/>
          </a:ln>
        </p:spPr>
      </p:cxnSp>
      <p:sp>
        <p:nvSpPr>
          <p:cNvPr id="221" name="Google Shape;221;p19"/>
          <p:cNvSpPr txBox="1">
            <a:spLocks noGrp="1"/>
          </p:cNvSpPr>
          <p:nvPr>
            <p:ph type="subTitle" idx="1"/>
          </p:nvPr>
        </p:nvSpPr>
        <p:spPr>
          <a:xfrm>
            <a:off x="193350" y="2274300"/>
            <a:ext cx="2751300" cy="1495200"/>
          </a:xfrm>
          <a:prstGeom prst="rect">
            <a:avLst/>
          </a:prstGeom>
          <a:noFill/>
          <a:ln>
            <a:noFill/>
          </a:ln>
        </p:spPr>
        <p:txBody>
          <a:bodyPr spcFirstLastPara="1" wrap="square" lIns="91425" tIns="91425" rIns="91425" bIns="91425" anchor="t" anchorCtr="0">
            <a:noAutofit/>
          </a:bodyPr>
          <a:lstStyle>
            <a:lvl1pPr lvl="0" rtl="0">
              <a:lnSpc>
                <a:spcPct val="110000"/>
              </a:lnSpc>
              <a:spcBef>
                <a:spcPts val="0"/>
              </a:spcBef>
              <a:spcAft>
                <a:spcPts val="0"/>
              </a:spcAft>
              <a:buNone/>
              <a:defRPr sz="1300">
                <a:solidFill>
                  <a:srgbClr val="FFFFFF"/>
                </a:solidFill>
                <a:latin typeface="Proxima Nova"/>
                <a:ea typeface="Proxima Nova"/>
                <a:cs typeface="Proxima Nova"/>
                <a:sym typeface="Proxima Nova"/>
              </a:defRPr>
            </a:lvl1pPr>
            <a:lvl2pPr lvl="1" rtl="0">
              <a:spcBef>
                <a:spcPts val="150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22" name="Google Shape;222;p19"/>
          <p:cNvSpPr txBox="1">
            <a:spLocks noGrp="1"/>
          </p:cNvSpPr>
          <p:nvPr>
            <p:ph type="body" idx="2"/>
          </p:nvPr>
        </p:nvSpPr>
        <p:spPr>
          <a:xfrm>
            <a:off x="3810675" y="549625"/>
            <a:ext cx="5047200" cy="4120200"/>
          </a:xfrm>
          <a:prstGeom prst="rect">
            <a:avLst/>
          </a:prstGeom>
          <a:noFill/>
          <a:ln>
            <a:noFill/>
          </a:ln>
        </p:spPr>
        <p:txBody>
          <a:bodyPr spcFirstLastPara="1" wrap="square" lIns="91425" tIns="91425" rIns="91425" bIns="91425" anchor="t" anchorCtr="0">
            <a:noAutofit/>
          </a:bodyPr>
          <a:lstStyle>
            <a:lvl1pPr marL="457200" lvl="0" indent="-330200" rtl="0">
              <a:lnSpc>
                <a:spcPct val="110000"/>
              </a:lnSpc>
              <a:spcBef>
                <a:spcPts val="0"/>
              </a:spcBef>
              <a:spcAft>
                <a:spcPts val="0"/>
              </a:spcAft>
              <a:buClr>
                <a:schemeClr val="dk1"/>
              </a:buClr>
              <a:buSzPts val="1600"/>
              <a:buFont typeface="Proxima Nova"/>
              <a:buChar char="●"/>
              <a:defRPr sz="1600">
                <a:solidFill>
                  <a:schemeClr val="dk1"/>
                </a:solidFill>
                <a:latin typeface="Proxima Nova"/>
                <a:ea typeface="Proxima Nova"/>
                <a:cs typeface="Proxima Nova"/>
                <a:sym typeface="Proxima Nova"/>
              </a:defRPr>
            </a:lvl1pPr>
            <a:lvl2pPr marL="914400" lvl="1" indent="-330200" rtl="0">
              <a:lnSpc>
                <a:spcPct val="110000"/>
              </a:lnSpc>
              <a:spcBef>
                <a:spcPts val="2000"/>
              </a:spcBef>
              <a:spcAft>
                <a:spcPts val="0"/>
              </a:spcAft>
              <a:buClr>
                <a:schemeClr val="dk1"/>
              </a:buClr>
              <a:buSzPts val="1600"/>
              <a:buFont typeface="Proxima Nova"/>
              <a:buChar char="○"/>
              <a:defRPr sz="1600">
                <a:solidFill>
                  <a:schemeClr val="dk1"/>
                </a:solidFill>
                <a:latin typeface="Proxima Nova"/>
                <a:ea typeface="Proxima Nova"/>
                <a:cs typeface="Proxima Nova"/>
                <a:sym typeface="Proxima Nova"/>
              </a:defRPr>
            </a:lvl2pPr>
            <a:lvl3pPr marL="1371600" lvl="2" indent="-330200" rtl="0">
              <a:lnSpc>
                <a:spcPct val="110000"/>
              </a:lnSpc>
              <a:spcBef>
                <a:spcPts val="2000"/>
              </a:spcBef>
              <a:spcAft>
                <a:spcPts val="0"/>
              </a:spcAft>
              <a:buClr>
                <a:schemeClr val="dk1"/>
              </a:buClr>
              <a:buSzPts val="1600"/>
              <a:buFont typeface="Proxima Nova"/>
              <a:buChar char="■"/>
              <a:defRPr sz="1600">
                <a:solidFill>
                  <a:schemeClr val="dk1"/>
                </a:solidFill>
                <a:latin typeface="Proxima Nova"/>
                <a:ea typeface="Proxima Nova"/>
                <a:cs typeface="Proxima Nova"/>
                <a:sym typeface="Proxima Nova"/>
              </a:defRPr>
            </a:lvl3pPr>
            <a:lvl4pPr marL="1828800" lvl="3" indent="-330200" rtl="0">
              <a:lnSpc>
                <a:spcPct val="110000"/>
              </a:lnSpc>
              <a:spcBef>
                <a:spcPts val="2000"/>
              </a:spcBef>
              <a:spcAft>
                <a:spcPts val="0"/>
              </a:spcAft>
              <a:buClr>
                <a:schemeClr val="dk1"/>
              </a:buClr>
              <a:buSzPts val="1600"/>
              <a:buFont typeface="Proxima Nova"/>
              <a:buChar char="●"/>
              <a:defRPr sz="1600">
                <a:solidFill>
                  <a:schemeClr val="dk1"/>
                </a:solidFill>
                <a:latin typeface="Proxima Nova"/>
                <a:ea typeface="Proxima Nova"/>
                <a:cs typeface="Proxima Nova"/>
                <a:sym typeface="Proxima Nova"/>
              </a:defRPr>
            </a:lvl4pPr>
            <a:lvl5pPr marL="2286000" lvl="4" indent="-330200" rtl="0">
              <a:lnSpc>
                <a:spcPct val="110000"/>
              </a:lnSpc>
              <a:spcBef>
                <a:spcPts val="2000"/>
              </a:spcBef>
              <a:spcAft>
                <a:spcPts val="0"/>
              </a:spcAft>
              <a:buClr>
                <a:schemeClr val="dk1"/>
              </a:buClr>
              <a:buSzPts val="1600"/>
              <a:buFont typeface="Proxima Nova"/>
              <a:buChar char="○"/>
              <a:defRPr sz="1600">
                <a:solidFill>
                  <a:schemeClr val="dk1"/>
                </a:solidFill>
                <a:latin typeface="Proxima Nova"/>
                <a:ea typeface="Proxima Nova"/>
                <a:cs typeface="Proxima Nova"/>
                <a:sym typeface="Proxima Nova"/>
              </a:defRPr>
            </a:lvl5pPr>
            <a:lvl6pPr marL="2743200" lvl="5" indent="-330200" rtl="0">
              <a:lnSpc>
                <a:spcPct val="110000"/>
              </a:lnSpc>
              <a:spcBef>
                <a:spcPts val="2000"/>
              </a:spcBef>
              <a:spcAft>
                <a:spcPts val="0"/>
              </a:spcAft>
              <a:buClr>
                <a:schemeClr val="dk1"/>
              </a:buClr>
              <a:buSzPts val="1600"/>
              <a:buFont typeface="Proxima Nova"/>
              <a:buChar char="■"/>
              <a:defRPr sz="1600">
                <a:solidFill>
                  <a:schemeClr val="dk1"/>
                </a:solidFill>
                <a:latin typeface="Proxima Nova"/>
                <a:ea typeface="Proxima Nova"/>
                <a:cs typeface="Proxima Nova"/>
                <a:sym typeface="Proxima Nova"/>
              </a:defRPr>
            </a:lvl6pPr>
            <a:lvl7pPr marL="3200400" lvl="6" indent="-330200" rtl="0">
              <a:lnSpc>
                <a:spcPct val="110000"/>
              </a:lnSpc>
              <a:spcBef>
                <a:spcPts val="2000"/>
              </a:spcBef>
              <a:spcAft>
                <a:spcPts val="0"/>
              </a:spcAft>
              <a:buClr>
                <a:schemeClr val="dk1"/>
              </a:buClr>
              <a:buSzPts val="1600"/>
              <a:buFont typeface="Proxima Nova"/>
              <a:buChar char="●"/>
              <a:defRPr sz="1600">
                <a:solidFill>
                  <a:schemeClr val="dk1"/>
                </a:solidFill>
                <a:latin typeface="Proxima Nova"/>
                <a:ea typeface="Proxima Nova"/>
                <a:cs typeface="Proxima Nova"/>
                <a:sym typeface="Proxima Nova"/>
              </a:defRPr>
            </a:lvl7pPr>
            <a:lvl8pPr marL="3657600" lvl="7" indent="-330200" rtl="0">
              <a:lnSpc>
                <a:spcPct val="110000"/>
              </a:lnSpc>
              <a:spcBef>
                <a:spcPts val="2000"/>
              </a:spcBef>
              <a:spcAft>
                <a:spcPts val="0"/>
              </a:spcAft>
              <a:buClr>
                <a:schemeClr val="dk1"/>
              </a:buClr>
              <a:buSzPts val="1600"/>
              <a:buFont typeface="Proxima Nova"/>
              <a:buChar char="○"/>
              <a:defRPr sz="1600">
                <a:solidFill>
                  <a:schemeClr val="dk1"/>
                </a:solidFill>
                <a:latin typeface="Proxima Nova"/>
                <a:ea typeface="Proxima Nova"/>
                <a:cs typeface="Proxima Nova"/>
                <a:sym typeface="Proxima Nova"/>
              </a:defRPr>
            </a:lvl8pPr>
            <a:lvl9pPr marL="4114800" lvl="8" indent="-330200" rtl="0">
              <a:lnSpc>
                <a:spcPct val="110000"/>
              </a:lnSpc>
              <a:spcBef>
                <a:spcPts val="2000"/>
              </a:spcBef>
              <a:spcAft>
                <a:spcPts val="2000"/>
              </a:spcAft>
              <a:buClr>
                <a:schemeClr val="dk1"/>
              </a:buClr>
              <a:buSzPts val="1600"/>
              <a:buFont typeface="Proxima Nova"/>
              <a:buChar char="■"/>
              <a:defRPr sz="1600">
                <a:solidFill>
                  <a:schemeClr val="dk1"/>
                </a:solidFill>
                <a:latin typeface="Proxima Nova"/>
                <a:ea typeface="Proxima Nova"/>
                <a:cs typeface="Proxima Nova"/>
                <a:sym typeface="Proxima Nova"/>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A – Blank">
  <p:cSld name="Blank">
    <p:spTree>
      <p:nvGrpSpPr>
        <p:cNvPr id="1" name="Shape 223"/>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3 – Standard">
  <p:cSld name="Title Slide">
    <p:spTree>
      <p:nvGrpSpPr>
        <p:cNvPr id="1" name="Shape 224"/>
        <p:cNvGrpSpPr/>
        <p:nvPr/>
      </p:nvGrpSpPr>
      <p:grpSpPr>
        <a:xfrm>
          <a:off x="0" y="0"/>
          <a:ext cx="0" cy="0"/>
          <a:chOff x="0" y="0"/>
          <a:chExt cx="0" cy="0"/>
        </a:xfrm>
      </p:grpSpPr>
      <p:sp>
        <p:nvSpPr>
          <p:cNvPr id="225" name="Google Shape;225;p21"/>
          <p:cNvSpPr txBox="1">
            <a:spLocks noGrp="1"/>
          </p:cNvSpPr>
          <p:nvPr>
            <p:ph type="title"/>
          </p:nvPr>
        </p:nvSpPr>
        <p:spPr>
          <a:xfrm>
            <a:off x="192475" y="151275"/>
            <a:ext cx="8663100" cy="393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500" b="1">
                <a:solidFill>
                  <a:schemeClr val="dk1"/>
                </a:solidFill>
                <a:latin typeface="Proxima Nova"/>
                <a:ea typeface="Proxima Nova"/>
                <a:cs typeface="Proxima Nova"/>
                <a:sym typeface="Proxima Nova"/>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grpSp>
        <p:nvGrpSpPr>
          <p:cNvPr id="226" name="Google Shape;226;p21"/>
          <p:cNvGrpSpPr/>
          <p:nvPr/>
        </p:nvGrpSpPr>
        <p:grpSpPr>
          <a:xfrm>
            <a:off x="287525" y="4854556"/>
            <a:ext cx="634914" cy="148716"/>
            <a:chOff x="1841475" y="2392725"/>
            <a:chExt cx="3928925" cy="920275"/>
          </a:xfrm>
        </p:grpSpPr>
        <p:sp>
          <p:nvSpPr>
            <p:cNvPr id="227" name="Google Shape;227;p21"/>
            <p:cNvSpPr/>
            <p:nvPr/>
          </p:nvSpPr>
          <p:spPr>
            <a:xfrm>
              <a:off x="2574175" y="2392725"/>
              <a:ext cx="139950" cy="905175"/>
            </a:xfrm>
            <a:custGeom>
              <a:avLst/>
              <a:gdLst/>
              <a:ahLst/>
              <a:cxnLst/>
              <a:rect l="l" t="t" r="r" b="b"/>
              <a:pathLst>
                <a:path w="5598" h="36207" extrusionOk="0">
                  <a:moveTo>
                    <a:pt x="1" y="0"/>
                  </a:moveTo>
                  <a:lnTo>
                    <a:pt x="1" y="5411"/>
                  </a:lnTo>
                  <a:lnTo>
                    <a:pt x="5575" y="5411"/>
                  </a:lnTo>
                  <a:lnTo>
                    <a:pt x="5575" y="0"/>
                  </a:lnTo>
                  <a:close/>
                  <a:moveTo>
                    <a:pt x="1" y="9383"/>
                  </a:moveTo>
                  <a:lnTo>
                    <a:pt x="1" y="36206"/>
                  </a:lnTo>
                  <a:lnTo>
                    <a:pt x="5598" y="36206"/>
                  </a:lnTo>
                  <a:lnTo>
                    <a:pt x="5598" y="9383"/>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1"/>
            <p:cNvSpPr/>
            <p:nvPr/>
          </p:nvSpPr>
          <p:spPr>
            <a:xfrm>
              <a:off x="2816875" y="2626700"/>
              <a:ext cx="703700" cy="686300"/>
            </a:xfrm>
            <a:custGeom>
              <a:avLst/>
              <a:gdLst/>
              <a:ahLst/>
              <a:cxnLst/>
              <a:rect l="l" t="t" r="r" b="b"/>
              <a:pathLst>
                <a:path w="28148" h="27452" extrusionOk="0">
                  <a:moveTo>
                    <a:pt x="0" y="0"/>
                  </a:moveTo>
                  <a:lnTo>
                    <a:pt x="0" y="3949"/>
                  </a:lnTo>
                  <a:lnTo>
                    <a:pt x="2601" y="3949"/>
                  </a:lnTo>
                  <a:lnTo>
                    <a:pt x="9081" y="23201"/>
                  </a:lnTo>
                  <a:cubicBezTo>
                    <a:pt x="10103" y="26151"/>
                    <a:pt x="11821" y="27451"/>
                    <a:pt x="14701" y="27451"/>
                  </a:cubicBezTo>
                  <a:cubicBezTo>
                    <a:pt x="16629" y="27451"/>
                    <a:pt x="19021" y="26987"/>
                    <a:pt x="20368" y="23201"/>
                  </a:cubicBezTo>
                  <a:lnTo>
                    <a:pt x="28148" y="0"/>
                  </a:lnTo>
                  <a:lnTo>
                    <a:pt x="22783" y="0"/>
                  </a:lnTo>
                  <a:lnTo>
                    <a:pt x="15978" y="21529"/>
                  </a:lnTo>
                  <a:cubicBezTo>
                    <a:pt x="15723" y="22458"/>
                    <a:pt x="15537" y="23015"/>
                    <a:pt x="14701" y="23015"/>
                  </a:cubicBezTo>
                  <a:cubicBezTo>
                    <a:pt x="13888" y="23015"/>
                    <a:pt x="13703" y="22458"/>
                    <a:pt x="13424" y="21529"/>
                  </a:cubicBezTo>
                  <a:lnTo>
                    <a:pt x="6712"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1"/>
            <p:cNvSpPr/>
            <p:nvPr/>
          </p:nvSpPr>
          <p:spPr>
            <a:xfrm>
              <a:off x="3557125" y="2626700"/>
              <a:ext cx="614900" cy="685700"/>
            </a:xfrm>
            <a:custGeom>
              <a:avLst/>
              <a:gdLst/>
              <a:ahLst/>
              <a:cxnLst/>
              <a:rect l="l" t="t" r="r" b="b"/>
              <a:pathLst>
                <a:path w="24596" h="27428" extrusionOk="0">
                  <a:moveTo>
                    <a:pt x="12310" y="4436"/>
                  </a:moveTo>
                  <a:cubicBezTo>
                    <a:pt x="16676" y="4436"/>
                    <a:pt x="19347" y="7711"/>
                    <a:pt x="19347" y="11636"/>
                  </a:cubicBezTo>
                  <a:lnTo>
                    <a:pt x="19347" y="15839"/>
                  </a:lnTo>
                  <a:cubicBezTo>
                    <a:pt x="19347" y="19764"/>
                    <a:pt x="16653" y="23039"/>
                    <a:pt x="12310" y="23039"/>
                  </a:cubicBezTo>
                  <a:cubicBezTo>
                    <a:pt x="7851" y="23039"/>
                    <a:pt x="5296" y="19764"/>
                    <a:pt x="5319" y="15839"/>
                  </a:cubicBezTo>
                  <a:lnTo>
                    <a:pt x="5319" y="11636"/>
                  </a:lnTo>
                  <a:cubicBezTo>
                    <a:pt x="5319" y="7711"/>
                    <a:pt x="7735" y="4436"/>
                    <a:pt x="12310" y="4436"/>
                  </a:cubicBezTo>
                  <a:close/>
                  <a:moveTo>
                    <a:pt x="12310" y="0"/>
                  </a:moveTo>
                  <a:cubicBezTo>
                    <a:pt x="5087" y="0"/>
                    <a:pt x="1" y="4785"/>
                    <a:pt x="47" y="11612"/>
                  </a:cubicBezTo>
                  <a:lnTo>
                    <a:pt x="47" y="15816"/>
                  </a:lnTo>
                  <a:cubicBezTo>
                    <a:pt x="47" y="22644"/>
                    <a:pt x="5087" y="27428"/>
                    <a:pt x="12310" y="27428"/>
                  </a:cubicBezTo>
                  <a:cubicBezTo>
                    <a:pt x="19556" y="27428"/>
                    <a:pt x="24595" y="22644"/>
                    <a:pt x="24595" y="15816"/>
                  </a:cubicBezTo>
                  <a:lnTo>
                    <a:pt x="24595" y="11612"/>
                  </a:lnTo>
                  <a:cubicBezTo>
                    <a:pt x="24595" y="4785"/>
                    <a:pt x="19556" y="0"/>
                    <a:pt x="12310"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1"/>
            <p:cNvSpPr/>
            <p:nvPr/>
          </p:nvSpPr>
          <p:spPr>
            <a:xfrm>
              <a:off x="4732275" y="2617400"/>
              <a:ext cx="582350" cy="679925"/>
            </a:xfrm>
            <a:custGeom>
              <a:avLst/>
              <a:gdLst/>
              <a:ahLst/>
              <a:cxnLst/>
              <a:rect l="l" t="t" r="r" b="b"/>
              <a:pathLst>
                <a:path w="23294" h="27197" extrusionOk="0">
                  <a:moveTo>
                    <a:pt x="11914" y="1"/>
                  </a:moveTo>
                  <a:cubicBezTo>
                    <a:pt x="4552" y="1"/>
                    <a:pt x="0" y="4646"/>
                    <a:pt x="0" y="12101"/>
                  </a:cubicBezTo>
                  <a:lnTo>
                    <a:pt x="0" y="15027"/>
                  </a:lnTo>
                  <a:cubicBezTo>
                    <a:pt x="0" y="22482"/>
                    <a:pt x="4552" y="27196"/>
                    <a:pt x="11914" y="27196"/>
                  </a:cubicBezTo>
                  <a:cubicBezTo>
                    <a:pt x="12077" y="27196"/>
                    <a:pt x="13377" y="27196"/>
                    <a:pt x="13958" y="27127"/>
                  </a:cubicBezTo>
                  <a:lnTo>
                    <a:pt x="13958" y="22644"/>
                  </a:lnTo>
                  <a:cubicBezTo>
                    <a:pt x="13726" y="22644"/>
                    <a:pt x="12054" y="22691"/>
                    <a:pt x="11914" y="22691"/>
                  </a:cubicBezTo>
                  <a:cubicBezTo>
                    <a:pt x="7896" y="22691"/>
                    <a:pt x="5226" y="19625"/>
                    <a:pt x="5226" y="15027"/>
                  </a:cubicBezTo>
                  <a:lnTo>
                    <a:pt x="5226" y="12101"/>
                  </a:lnTo>
                  <a:cubicBezTo>
                    <a:pt x="5226" y="7502"/>
                    <a:pt x="7920" y="4437"/>
                    <a:pt x="11914" y="4437"/>
                  </a:cubicBezTo>
                  <a:cubicBezTo>
                    <a:pt x="13702" y="4437"/>
                    <a:pt x="16443" y="4576"/>
                    <a:pt x="17395" y="4785"/>
                  </a:cubicBezTo>
                  <a:lnTo>
                    <a:pt x="17674" y="4831"/>
                  </a:lnTo>
                  <a:lnTo>
                    <a:pt x="17674" y="27196"/>
                  </a:lnTo>
                  <a:lnTo>
                    <a:pt x="23271" y="27196"/>
                  </a:lnTo>
                  <a:lnTo>
                    <a:pt x="23271" y="2137"/>
                  </a:lnTo>
                  <a:cubicBezTo>
                    <a:pt x="23294" y="1673"/>
                    <a:pt x="23294" y="1510"/>
                    <a:pt x="22272" y="1232"/>
                  </a:cubicBezTo>
                  <a:cubicBezTo>
                    <a:pt x="19485" y="512"/>
                    <a:pt x="15119" y="1"/>
                    <a:pt x="11914" y="1"/>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1"/>
            <p:cNvSpPr/>
            <p:nvPr/>
          </p:nvSpPr>
          <p:spPr>
            <a:xfrm>
              <a:off x="5448725" y="2392725"/>
              <a:ext cx="139950" cy="905175"/>
            </a:xfrm>
            <a:custGeom>
              <a:avLst/>
              <a:gdLst/>
              <a:ahLst/>
              <a:cxnLst/>
              <a:rect l="l" t="t" r="r" b="b"/>
              <a:pathLst>
                <a:path w="5598" h="36207" extrusionOk="0">
                  <a:moveTo>
                    <a:pt x="1" y="0"/>
                  </a:moveTo>
                  <a:lnTo>
                    <a:pt x="1" y="36206"/>
                  </a:lnTo>
                  <a:lnTo>
                    <a:pt x="5598" y="36206"/>
                  </a:lnTo>
                  <a:lnTo>
                    <a:pt x="5598"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1"/>
            <p:cNvSpPr/>
            <p:nvPr/>
          </p:nvSpPr>
          <p:spPr>
            <a:xfrm>
              <a:off x="1841475" y="2392725"/>
              <a:ext cx="617775" cy="904600"/>
            </a:xfrm>
            <a:custGeom>
              <a:avLst/>
              <a:gdLst/>
              <a:ahLst/>
              <a:cxnLst/>
              <a:rect l="l" t="t" r="r" b="b"/>
              <a:pathLst>
                <a:path w="24711" h="36184" extrusionOk="0">
                  <a:moveTo>
                    <a:pt x="0" y="0"/>
                  </a:moveTo>
                  <a:lnTo>
                    <a:pt x="0" y="36183"/>
                  </a:lnTo>
                  <a:lnTo>
                    <a:pt x="5806" y="36183"/>
                  </a:lnTo>
                  <a:lnTo>
                    <a:pt x="5806" y="5040"/>
                  </a:lnTo>
                  <a:lnTo>
                    <a:pt x="9220" y="5040"/>
                  </a:lnTo>
                  <a:cubicBezTo>
                    <a:pt x="9940" y="5040"/>
                    <a:pt x="10544" y="5063"/>
                    <a:pt x="11194" y="5086"/>
                  </a:cubicBezTo>
                  <a:cubicBezTo>
                    <a:pt x="16234" y="5179"/>
                    <a:pt x="18695" y="7176"/>
                    <a:pt x="18695" y="11101"/>
                  </a:cubicBezTo>
                  <a:lnTo>
                    <a:pt x="18695" y="11543"/>
                  </a:lnTo>
                  <a:cubicBezTo>
                    <a:pt x="18695" y="15165"/>
                    <a:pt x="16698" y="17581"/>
                    <a:pt x="11217" y="17581"/>
                  </a:cubicBezTo>
                  <a:lnTo>
                    <a:pt x="9592" y="17581"/>
                  </a:lnTo>
                  <a:lnTo>
                    <a:pt x="9592" y="22458"/>
                  </a:lnTo>
                  <a:cubicBezTo>
                    <a:pt x="10172" y="22481"/>
                    <a:pt x="10683" y="22504"/>
                    <a:pt x="11240" y="22504"/>
                  </a:cubicBezTo>
                  <a:cubicBezTo>
                    <a:pt x="19137" y="22504"/>
                    <a:pt x="24710" y="19392"/>
                    <a:pt x="24710" y="11612"/>
                  </a:cubicBezTo>
                  <a:lnTo>
                    <a:pt x="24710" y="11148"/>
                  </a:lnTo>
                  <a:cubicBezTo>
                    <a:pt x="24687" y="3019"/>
                    <a:pt x="18626" y="0"/>
                    <a:pt x="9824"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1"/>
            <p:cNvSpPr/>
            <p:nvPr/>
          </p:nvSpPr>
          <p:spPr>
            <a:xfrm>
              <a:off x="4278825" y="2482125"/>
              <a:ext cx="369275" cy="814025"/>
            </a:xfrm>
            <a:custGeom>
              <a:avLst/>
              <a:gdLst/>
              <a:ahLst/>
              <a:cxnLst/>
              <a:rect l="l" t="t" r="r" b="b"/>
              <a:pathLst>
                <a:path w="14771" h="32561" extrusionOk="0">
                  <a:moveTo>
                    <a:pt x="5667" y="1"/>
                  </a:moveTo>
                  <a:lnTo>
                    <a:pt x="0" y="744"/>
                  </a:lnTo>
                  <a:lnTo>
                    <a:pt x="0" y="25710"/>
                  </a:lnTo>
                  <a:cubicBezTo>
                    <a:pt x="0" y="30447"/>
                    <a:pt x="2346" y="32561"/>
                    <a:pt x="7618" y="32561"/>
                  </a:cubicBezTo>
                  <a:lnTo>
                    <a:pt x="14771" y="32561"/>
                  </a:lnTo>
                  <a:lnTo>
                    <a:pt x="14771" y="28241"/>
                  </a:lnTo>
                  <a:lnTo>
                    <a:pt x="9499" y="28241"/>
                  </a:lnTo>
                  <a:cubicBezTo>
                    <a:pt x="7223" y="28241"/>
                    <a:pt x="5667" y="28148"/>
                    <a:pt x="5667" y="25710"/>
                  </a:cubicBezTo>
                  <a:lnTo>
                    <a:pt x="5667" y="10103"/>
                  </a:lnTo>
                  <a:lnTo>
                    <a:pt x="14771" y="10103"/>
                  </a:lnTo>
                  <a:lnTo>
                    <a:pt x="14771" y="5783"/>
                  </a:lnTo>
                  <a:lnTo>
                    <a:pt x="5667" y="5783"/>
                  </a:lnTo>
                  <a:lnTo>
                    <a:pt x="5667" y="1"/>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1"/>
            <p:cNvSpPr/>
            <p:nvPr/>
          </p:nvSpPr>
          <p:spPr>
            <a:xfrm>
              <a:off x="5652525" y="3180600"/>
              <a:ext cx="117875" cy="117300"/>
            </a:xfrm>
            <a:custGeom>
              <a:avLst/>
              <a:gdLst/>
              <a:ahLst/>
              <a:cxnLst/>
              <a:rect l="l" t="t" r="r" b="b"/>
              <a:pathLst>
                <a:path w="4715" h="4692" extrusionOk="0">
                  <a:moveTo>
                    <a:pt x="2230" y="1277"/>
                  </a:moveTo>
                  <a:cubicBezTo>
                    <a:pt x="2741" y="1277"/>
                    <a:pt x="2973" y="1463"/>
                    <a:pt x="2973" y="1812"/>
                  </a:cubicBezTo>
                  <a:cubicBezTo>
                    <a:pt x="2973" y="2160"/>
                    <a:pt x="2741" y="2369"/>
                    <a:pt x="2299" y="2369"/>
                  </a:cubicBezTo>
                  <a:lnTo>
                    <a:pt x="1812" y="2369"/>
                  </a:lnTo>
                  <a:lnTo>
                    <a:pt x="1812" y="1277"/>
                  </a:lnTo>
                  <a:close/>
                  <a:moveTo>
                    <a:pt x="1580" y="1045"/>
                  </a:moveTo>
                  <a:lnTo>
                    <a:pt x="1580" y="3553"/>
                  </a:lnTo>
                  <a:lnTo>
                    <a:pt x="1858" y="3553"/>
                  </a:lnTo>
                  <a:lnTo>
                    <a:pt x="1858" y="2601"/>
                  </a:lnTo>
                  <a:lnTo>
                    <a:pt x="2462" y="2578"/>
                  </a:lnTo>
                  <a:lnTo>
                    <a:pt x="3089" y="3553"/>
                  </a:lnTo>
                  <a:lnTo>
                    <a:pt x="3391" y="3553"/>
                  </a:lnTo>
                  <a:lnTo>
                    <a:pt x="2741" y="2508"/>
                  </a:lnTo>
                  <a:cubicBezTo>
                    <a:pt x="3019" y="2392"/>
                    <a:pt x="3252" y="2160"/>
                    <a:pt x="3252" y="1788"/>
                  </a:cubicBezTo>
                  <a:cubicBezTo>
                    <a:pt x="3252" y="1324"/>
                    <a:pt x="2927" y="1045"/>
                    <a:pt x="2299" y="1045"/>
                  </a:cubicBezTo>
                  <a:close/>
                  <a:moveTo>
                    <a:pt x="2346" y="302"/>
                  </a:moveTo>
                  <a:cubicBezTo>
                    <a:pt x="3461" y="302"/>
                    <a:pt x="4343" y="1231"/>
                    <a:pt x="4343" y="2323"/>
                  </a:cubicBezTo>
                  <a:cubicBezTo>
                    <a:pt x="4343" y="3414"/>
                    <a:pt x="3461" y="4320"/>
                    <a:pt x="2346" y="4320"/>
                  </a:cubicBezTo>
                  <a:cubicBezTo>
                    <a:pt x="1254" y="4320"/>
                    <a:pt x="349" y="3414"/>
                    <a:pt x="349" y="2323"/>
                  </a:cubicBezTo>
                  <a:cubicBezTo>
                    <a:pt x="349" y="1208"/>
                    <a:pt x="1254" y="302"/>
                    <a:pt x="2346" y="302"/>
                  </a:cubicBezTo>
                  <a:close/>
                  <a:moveTo>
                    <a:pt x="2346" y="0"/>
                  </a:moveTo>
                  <a:cubicBezTo>
                    <a:pt x="1045" y="0"/>
                    <a:pt x="0" y="1045"/>
                    <a:pt x="0" y="2346"/>
                  </a:cubicBezTo>
                  <a:cubicBezTo>
                    <a:pt x="0" y="3623"/>
                    <a:pt x="1045" y="4691"/>
                    <a:pt x="2346" y="4691"/>
                  </a:cubicBezTo>
                  <a:cubicBezTo>
                    <a:pt x="3670" y="4691"/>
                    <a:pt x="4715" y="3623"/>
                    <a:pt x="4715" y="2346"/>
                  </a:cubicBezTo>
                  <a:cubicBezTo>
                    <a:pt x="4715" y="1045"/>
                    <a:pt x="3670" y="0"/>
                    <a:pt x="2346"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5" name="Google Shape;235;p21"/>
          <p:cNvSpPr txBox="1">
            <a:spLocks noGrp="1"/>
          </p:cNvSpPr>
          <p:nvPr>
            <p:ph type="body" idx="1"/>
          </p:nvPr>
        </p:nvSpPr>
        <p:spPr>
          <a:xfrm>
            <a:off x="915400" y="900400"/>
            <a:ext cx="7333200" cy="3769500"/>
          </a:xfrm>
          <a:prstGeom prst="rect">
            <a:avLst/>
          </a:prstGeom>
          <a:noFill/>
          <a:ln>
            <a:noFill/>
          </a:ln>
        </p:spPr>
        <p:txBody>
          <a:bodyPr spcFirstLastPara="1" wrap="square" lIns="91425" tIns="91425" rIns="91425" bIns="91425" anchor="t" anchorCtr="0">
            <a:noAutofit/>
          </a:bodyPr>
          <a:lstStyle>
            <a:lvl1pPr marL="457200" lvl="0" indent="-317500" rtl="0">
              <a:lnSpc>
                <a:spcPct val="110000"/>
              </a:lnSpc>
              <a:spcBef>
                <a:spcPts val="0"/>
              </a:spcBef>
              <a:spcAft>
                <a:spcPts val="0"/>
              </a:spcAft>
              <a:buClr>
                <a:schemeClr val="dk1"/>
              </a:buClr>
              <a:buSzPts val="1400"/>
              <a:buFont typeface="Proxima Nova"/>
              <a:buChar char="●"/>
              <a:defRPr>
                <a:solidFill>
                  <a:schemeClr val="dk1"/>
                </a:solidFill>
                <a:latin typeface="Proxima Nova"/>
                <a:ea typeface="Proxima Nova"/>
                <a:cs typeface="Proxima Nova"/>
                <a:sym typeface="Proxima Nova"/>
              </a:defRPr>
            </a:lvl1pPr>
            <a:lvl2pPr marL="914400" lvl="1" indent="-317500" rtl="0">
              <a:lnSpc>
                <a:spcPct val="110000"/>
              </a:lnSpc>
              <a:spcBef>
                <a:spcPts val="1000"/>
              </a:spcBef>
              <a:spcAft>
                <a:spcPts val="0"/>
              </a:spcAft>
              <a:buClr>
                <a:schemeClr val="dk1"/>
              </a:buClr>
              <a:buSzPts val="1400"/>
              <a:buFont typeface="Proxima Nova"/>
              <a:buChar char="○"/>
              <a:defRPr>
                <a:solidFill>
                  <a:schemeClr val="dk1"/>
                </a:solidFill>
                <a:latin typeface="Proxima Nova"/>
                <a:ea typeface="Proxima Nova"/>
                <a:cs typeface="Proxima Nova"/>
                <a:sym typeface="Proxima Nova"/>
              </a:defRPr>
            </a:lvl2pPr>
            <a:lvl3pPr marL="1371600" lvl="2" indent="-317500" rtl="0">
              <a:lnSpc>
                <a:spcPct val="110000"/>
              </a:lnSpc>
              <a:spcBef>
                <a:spcPts val="1000"/>
              </a:spcBef>
              <a:spcAft>
                <a:spcPts val="0"/>
              </a:spcAft>
              <a:buClr>
                <a:schemeClr val="dk1"/>
              </a:buClr>
              <a:buSzPts val="1400"/>
              <a:buFont typeface="Proxima Nova"/>
              <a:buChar char="■"/>
              <a:defRPr>
                <a:solidFill>
                  <a:schemeClr val="dk1"/>
                </a:solidFill>
                <a:latin typeface="Proxima Nova"/>
                <a:ea typeface="Proxima Nova"/>
                <a:cs typeface="Proxima Nova"/>
                <a:sym typeface="Proxima Nova"/>
              </a:defRPr>
            </a:lvl3pPr>
            <a:lvl4pPr marL="1828800" lvl="3" indent="-317500" rtl="0">
              <a:lnSpc>
                <a:spcPct val="110000"/>
              </a:lnSpc>
              <a:spcBef>
                <a:spcPts val="1000"/>
              </a:spcBef>
              <a:spcAft>
                <a:spcPts val="0"/>
              </a:spcAft>
              <a:buClr>
                <a:schemeClr val="dk1"/>
              </a:buClr>
              <a:buSzPts val="1400"/>
              <a:buFont typeface="Proxima Nova"/>
              <a:buChar char="●"/>
              <a:defRPr>
                <a:solidFill>
                  <a:schemeClr val="dk1"/>
                </a:solidFill>
                <a:latin typeface="Proxima Nova"/>
                <a:ea typeface="Proxima Nova"/>
                <a:cs typeface="Proxima Nova"/>
                <a:sym typeface="Proxima Nova"/>
              </a:defRPr>
            </a:lvl4pPr>
            <a:lvl5pPr marL="2286000" lvl="4" indent="-317500" rtl="0">
              <a:lnSpc>
                <a:spcPct val="110000"/>
              </a:lnSpc>
              <a:spcBef>
                <a:spcPts val="1000"/>
              </a:spcBef>
              <a:spcAft>
                <a:spcPts val="0"/>
              </a:spcAft>
              <a:buClr>
                <a:schemeClr val="dk1"/>
              </a:buClr>
              <a:buSzPts val="1400"/>
              <a:buFont typeface="Proxima Nova"/>
              <a:buChar char="○"/>
              <a:defRPr>
                <a:solidFill>
                  <a:schemeClr val="dk1"/>
                </a:solidFill>
                <a:latin typeface="Proxima Nova"/>
                <a:ea typeface="Proxima Nova"/>
                <a:cs typeface="Proxima Nova"/>
                <a:sym typeface="Proxima Nova"/>
              </a:defRPr>
            </a:lvl5pPr>
            <a:lvl6pPr marL="2743200" lvl="5" indent="-317500" rtl="0">
              <a:lnSpc>
                <a:spcPct val="110000"/>
              </a:lnSpc>
              <a:spcBef>
                <a:spcPts val="1000"/>
              </a:spcBef>
              <a:spcAft>
                <a:spcPts val="0"/>
              </a:spcAft>
              <a:buClr>
                <a:schemeClr val="dk1"/>
              </a:buClr>
              <a:buSzPts val="1400"/>
              <a:buFont typeface="Proxima Nova"/>
              <a:buChar char="■"/>
              <a:defRPr>
                <a:solidFill>
                  <a:schemeClr val="dk1"/>
                </a:solidFill>
                <a:latin typeface="Proxima Nova"/>
                <a:ea typeface="Proxima Nova"/>
                <a:cs typeface="Proxima Nova"/>
                <a:sym typeface="Proxima Nova"/>
              </a:defRPr>
            </a:lvl6pPr>
            <a:lvl7pPr marL="3200400" lvl="6" indent="-317500" rtl="0">
              <a:lnSpc>
                <a:spcPct val="110000"/>
              </a:lnSpc>
              <a:spcBef>
                <a:spcPts val="1000"/>
              </a:spcBef>
              <a:spcAft>
                <a:spcPts val="0"/>
              </a:spcAft>
              <a:buClr>
                <a:schemeClr val="dk1"/>
              </a:buClr>
              <a:buSzPts val="1400"/>
              <a:buFont typeface="Proxima Nova"/>
              <a:buChar char="●"/>
              <a:defRPr>
                <a:solidFill>
                  <a:schemeClr val="dk1"/>
                </a:solidFill>
                <a:latin typeface="Proxima Nova"/>
                <a:ea typeface="Proxima Nova"/>
                <a:cs typeface="Proxima Nova"/>
                <a:sym typeface="Proxima Nova"/>
              </a:defRPr>
            </a:lvl7pPr>
            <a:lvl8pPr marL="3657600" lvl="7" indent="-317500" rtl="0">
              <a:lnSpc>
                <a:spcPct val="110000"/>
              </a:lnSpc>
              <a:spcBef>
                <a:spcPts val="1000"/>
              </a:spcBef>
              <a:spcAft>
                <a:spcPts val="0"/>
              </a:spcAft>
              <a:buClr>
                <a:schemeClr val="dk1"/>
              </a:buClr>
              <a:buSzPts val="1400"/>
              <a:buFont typeface="Proxima Nova"/>
              <a:buChar char="○"/>
              <a:defRPr>
                <a:solidFill>
                  <a:schemeClr val="dk1"/>
                </a:solidFill>
                <a:latin typeface="Proxima Nova"/>
                <a:ea typeface="Proxima Nova"/>
                <a:cs typeface="Proxima Nova"/>
                <a:sym typeface="Proxima Nova"/>
              </a:defRPr>
            </a:lvl8pPr>
            <a:lvl9pPr marL="4114800" lvl="8" indent="-317500" rtl="0">
              <a:lnSpc>
                <a:spcPct val="110000"/>
              </a:lnSpc>
              <a:spcBef>
                <a:spcPts val="1000"/>
              </a:spcBef>
              <a:spcAft>
                <a:spcPts val="1000"/>
              </a:spcAft>
              <a:buClr>
                <a:schemeClr val="dk1"/>
              </a:buClr>
              <a:buSzPts val="1400"/>
              <a:buFont typeface="Proxima Nova"/>
              <a:buChar char="■"/>
              <a:defRPr>
                <a:solidFill>
                  <a:schemeClr val="dk1"/>
                </a:solidFill>
                <a:latin typeface="Proxima Nova"/>
                <a:ea typeface="Proxima Nova"/>
                <a:cs typeface="Proxima Nova"/>
                <a:sym typeface="Proxima Nova"/>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 – Divider">
  <p:cSld name="Divider_1">
    <p:bg>
      <p:bgPr>
        <a:solidFill>
          <a:schemeClr val="dk1"/>
        </a:solidFill>
        <a:effectLst/>
      </p:bgPr>
    </p:bg>
    <p:spTree>
      <p:nvGrpSpPr>
        <p:cNvPr id="1" name="Shape 22"/>
        <p:cNvGrpSpPr/>
        <p:nvPr/>
      </p:nvGrpSpPr>
      <p:grpSpPr>
        <a:xfrm>
          <a:off x="0" y="0"/>
          <a:ext cx="0" cy="0"/>
          <a:chOff x="0" y="0"/>
          <a:chExt cx="0" cy="0"/>
        </a:xfrm>
      </p:grpSpPr>
      <p:sp>
        <p:nvSpPr>
          <p:cNvPr id="23" name="Google Shape;23;p3"/>
          <p:cNvSpPr txBox="1">
            <a:spLocks noGrp="1"/>
          </p:cNvSpPr>
          <p:nvPr>
            <p:ph type="title"/>
          </p:nvPr>
        </p:nvSpPr>
        <p:spPr>
          <a:xfrm>
            <a:off x="668800" y="2365150"/>
            <a:ext cx="7796700" cy="1702500"/>
          </a:xfrm>
          <a:prstGeom prst="rect">
            <a:avLst/>
          </a:prstGeom>
          <a:noFill/>
          <a:ln>
            <a:noFill/>
          </a:ln>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Clr>
                <a:schemeClr val="lt2"/>
              </a:buClr>
              <a:buSzPts val="4000"/>
              <a:buFont typeface="Proxima Nova"/>
              <a:buNone/>
              <a:defRPr sz="4000" b="1" i="0" u="none" strike="noStrike" cap="none">
                <a:solidFill>
                  <a:schemeClr val="lt2"/>
                </a:solidFill>
                <a:latin typeface="Proxima Nova"/>
                <a:ea typeface="Proxima Nova"/>
                <a:cs typeface="Proxima Nova"/>
                <a:sym typeface="Proxima Nova"/>
              </a:defRPr>
            </a:lvl1pPr>
            <a:lvl2pPr lvl="1" indent="0" rtl="0">
              <a:spcBef>
                <a:spcPts val="0"/>
              </a:spcBef>
              <a:spcAft>
                <a:spcPts val="0"/>
              </a:spcAft>
              <a:buSzPts val="1400"/>
              <a:buFont typeface="Arial"/>
              <a:buNone/>
              <a:defRPr sz="1800"/>
            </a:lvl2pPr>
            <a:lvl3pPr lvl="2" indent="0" rtl="0">
              <a:spcBef>
                <a:spcPts val="0"/>
              </a:spcBef>
              <a:spcAft>
                <a:spcPts val="0"/>
              </a:spcAft>
              <a:buSzPts val="1400"/>
              <a:buFont typeface="Arial"/>
              <a:buNone/>
              <a:defRPr sz="1800"/>
            </a:lvl3pPr>
            <a:lvl4pPr lvl="3" indent="0" rtl="0">
              <a:spcBef>
                <a:spcPts val="0"/>
              </a:spcBef>
              <a:spcAft>
                <a:spcPts val="0"/>
              </a:spcAft>
              <a:buSzPts val="1400"/>
              <a:buFont typeface="Arial"/>
              <a:buNone/>
              <a:defRPr sz="1800"/>
            </a:lvl4pPr>
            <a:lvl5pPr lvl="4" indent="0" rtl="0">
              <a:spcBef>
                <a:spcPts val="0"/>
              </a:spcBef>
              <a:spcAft>
                <a:spcPts val="0"/>
              </a:spcAft>
              <a:buSzPts val="1400"/>
              <a:buFont typeface="Arial"/>
              <a:buNone/>
              <a:defRPr sz="1800"/>
            </a:lvl5pPr>
            <a:lvl6pPr lvl="5" indent="0" rtl="0">
              <a:spcBef>
                <a:spcPts val="0"/>
              </a:spcBef>
              <a:spcAft>
                <a:spcPts val="0"/>
              </a:spcAft>
              <a:buSzPts val="1400"/>
              <a:buFont typeface="Arial"/>
              <a:buNone/>
              <a:defRPr sz="1800"/>
            </a:lvl6pPr>
            <a:lvl7pPr lvl="6" indent="0" rtl="0">
              <a:spcBef>
                <a:spcPts val="0"/>
              </a:spcBef>
              <a:spcAft>
                <a:spcPts val="0"/>
              </a:spcAft>
              <a:buSzPts val="1400"/>
              <a:buFont typeface="Arial"/>
              <a:buNone/>
              <a:defRPr sz="1800"/>
            </a:lvl7pPr>
            <a:lvl8pPr lvl="7" indent="0" rtl="0">
              <a:spcBef>
                <a:spcPts val="0"/>
              </a:spcBef>
              <a:spcAft>
                <a:spcPts val="0"/>
              </a:spcAft>
              <a:buSzPts val="1400"/>
              <a:buFont typeface="Arial"/>
              <a:buNone/>
              <a:defRPr sz="1800"/>
            </a:lvl8pPr>
            <a:lvl9pPr lvl="8" indent="0" rtl="0">
              <a:spcBef>
                <a:spcPts val="0"/>
              </a:spcBef>
              <a:spcAft>
                <a:spcPts val="0"/>
              </a:spcAft>
              <a:buSzPts val="1400"/>
              <a:buFont typeface="Arial"/>
              <a:buNone/>
              <a:defRPr sz="1800"/>
            </a:lvl9pPr>
          </a:lstStyle>
          <a:p>
            <a:endParaRPr/>
          </a:p>
        </p:txBody>
      </p:sp>
      <p:cxnSp>
        <p:nvCxnSpPr>
          <p:cNvPr id="24" name="Google Shape;24;p3"/>
          <p:cNvCxnSpPr/>
          <p:nvPr/>
        </p:nvCxnSpPr>
        <p:spPr>
          <a:xfrm rot="10800000">
            <a:off x="4309650" y="2255484"/>
            <a:ext cx="524700" cy="0"/>
          </a:xfrm>
          <a:prstGeom prst="straightConnector1">
            <a:avLst/>
          </a:prstGeom>
          <a:noFill/>
          <a:ln w="28575" cap="flat" cmpd="sng">
            <a:solidFill>
              <a:schemeClr val="accent6"/>
            </a:solidFill>
            <a:prstDash val="solid"/>
            <a:round/>
            <a:headEnd type="none" w="med" len="med"/>
            <a:tailEnd type="none" w="med" len="med"/>
          </a:ln>
        </p:spPr>
      </p:cxnSp>
      <p:sp>
        <p:nvSpPr>
          <p:cNvPr id="25" name="Google Shape;25;p3"/>
          <p:cNvSpPr txBox="1">
            <a:spLocks noGrp="1"/>
          </p:cNvSpPr>
          <p:nvPr>
            <p:ph type="subTitle" idx="1"/>
          </p:nvPr>
        </p:nvSpPr>
        <p:spPr>
          <a:xfrm>
            <a:off x="1740900" y="1801250"/>
            <a:ext cx="5662200" cy="377400"/>
          </a:xfrm>
          <a:prstGeom prst="rect">
            <a:avLst/>
          </a:prstGeom>
          <a:noFill/>
          <a:ln>
            <a:noFill/>
          </a:ln>
        </p:spPr>
        <p:txBody>
          <a:bodyPr spcFirstLastPara="1" wrap="square" lIns="91425" tIns="91425" rIns="91425" bIns="91425" anchor="b" anchorCtr="0">
            <a:noAutofit/>
          </a:bodyPr>
          <a:lstStyle>
            <a:lvl1pPr lvl="0" algn="ctr" rtl="0">
              <a:lnSpc>
                <a:spcPct val="110000"/>
              </a:lnSpc>
              <a:spcBef>
                <a:spcPts val="0"/>
              </a:spcBef>
              <a:spcAft>
                <a:spcPts val="0"/>
              </a:spcAft>
              <a:buNone/>
              <a:defRPr sz="1200" b="1">
                <a:solidFill>
                  <a:srgbClr val="FFFFFF"/>
                </a:solidFill>
                <a:latin typeface="Proxima Nova"/>
                <a:ea typeface="Proxima Nova"/>
                <a:cs typeface="Proxima Nova"/>
                <a:sym typeface="Proxima Nova"/>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grpSp>
        <p:nvGrpSpPr>
          <p:cNvPr id="26" name="Google Shape;26;p3"/>
          <p:cNvGrpSpPr/>
          <p:nvPr/>
        </p:nvGrpSpPr>
        <p:grpSpPr>
          <a:xfrm>
            <a:off x="287525" y="4854556"/>
            <a:ext cx="634914" cy="148716"/>
            <a:chOff x="1841475" y="2392725"/>
            <a:chExt cx="3928925" cy="920275"/>
          </a:xfrm>
        </p:grpSpPr>
        <p:sp>
          <p:nvSpPr>
            <p:cNvPr id="27" name="Google Shape;27;p3"/>
            <p:cNvSpPr/>
            <p:nvPr/>
          </p:nvSpPr>
          <p:spPr>
            <a:xfrm>
              <a:off x="2574175" y="2392725"/>
              <a:ext cx="139950" cy="905175"/>
            </a:xfrm>
            <a:custGeom>
              <a:avLst/>
              <a:gdLst/>
              <a:ahLst/>
              <a:cxnLst/>
              <a:rect l="l" t="t" r="r" b="b"/>
              <a:pathLst>
                <a:path w="5598" h="36207" extrusionOk="0">
                  <a:moveTo>
                    <a:pt x="1" y="0"/>
                  </a:moveTo>
                  <a:lnTo>
                    <a:pt x="1" y="5411"/>
                  </a:lnTo>
                  <a:lnTo>
                    <a:pt x="5575" y="5411"/>
                  </a:lnTo>
                  <a:lnTo>
                    <a:pt x="5575" y="0"/>
                  </a:lnTo>
                  <a:close/>
                  <a:moveTo>
                    <a:pt x="1" y="9383"/>
                  </a:moveTo>
                  <a:lnTo>
                    <a:pt x="1" y="36206"/>
                  </a:lnTo>
                  <a:lnTo>
                    <a:pt x="5598" y="36206"/>
                  </a:lnTo>
                  <a:lnTo>
                    <a:pt x="5598" y="9383"/>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2816875" y="2626700"/>
              <a:ext cx="703700" cy="686300"/>
            </a:xfrm>
            <a:custGeom>
              <a:avLst/>
              <a:gdLst/>
              <a:ahLst/>
              <a:cxnLst/>
              <a:rect l="l" t="t" r="r" b="b"/>
              <a:pathLst>
                <a:path w="28148" h="27452" extrusionOk="0">
                  <a:moveTo>
                    <a:pt x="0" y="0"/>
                  </a:moveTo>
                  <a:lnTo>
                    <a:pt x="0" y="3949"/>
                  </a:lnTo>
                  <a:lnTo>
                    <a:pt x="2601" y="3949"/>
                  </a:lnTo>
                  <a:lnTo>
                    <a:pt x="9081" y="23201"/>
                  </a:lnTo>
                  <a:cubicBezTo>
                    <a:pt x="10103" y="26151"/>
                    <a:pt x="11821" y="27451"/>
                    <a:pt x="14701" y="27451"/>
                  </a:cubicBezTo>
                  <a:cubicBezTo>
                    <a:pt x="16629" y="27451"/>
                    <a:pt x="19021" y="26987"/>
                    <a:pt x="20368" y="23201"/>
                  </a:cubicBezTo>
                  <a:lnTo>
                    <a:pt x="28148" y="0"/>
                  </a:lnTo>
                  <a:lnTo>
                    <a:pt x="22783" y="0"/>
                  </a:lnTo>
                  <a:lnTo>
                    <a:pt x="15978" y="21529"/>
                  </a:lnTo>
                  <a:cubicBezTo>
                    <a:pt x="15723" y="22458"/>
                    <a:pt x="15537" y="23015"/>
                    <a:pt x="14701" y="23015"/>
                  </a:cubicBezTo>
                  <a:cubicBezTo>
                    <a:pt x="13888" y="23015"/>
                    <a:pt x="13703" y="22458"/>
                    <a:pt x="13424" y="21529"/>
                  </a:cubicBezTo>
                  <a:lnTo>
                    <a:pt x="6712"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a:off x="3557125" y="2626700"/>
              <a:ext cx="614900" cy="685700"/>
            </a:xfrm>
            <a:custGeom>
              <a:avLst/>
              <a:gdLst/>
              <a:ahLst/>
              <a:cxnLst/>
              <a:rect l="l" t="t" r="r" b="b"/>
              <a:pathLst>
                <a:path w="24596" h="27428" extrusionOk="0">
                  <a:moveTo>
                    <a:pt x="12310" y="4436"/>
                  </a:moveTo>
                  <a:cubicBezTo>
                    <a:pt x="16676" y="4436"/>
                    <a:pt x="19347" y="7711"/>
                    <a:pt x="19347" y="11636"/>
                  </a:cubicBezTo>
                  <a:lnTo>
                    <a:pt x="19347" y="15839"/>
                  </a:lnTo>
                  <a:cubicBezTo>
                    <a:pt x="19347" y="19764"/>
                    <a:pt x="16653" y="23039"/>
                    <a:pt x="12310" y="23039"/>
                  </a:cubicBezTo>
                  <a:cubicBezTo>
                    <a:pt x="7851" y="23039"/>
                    <a:pt x="5296" y="19764"/>
                    <a:pt x="5319" y="15839"/>
                  </a:cubicBezTo>
                  <a:lnTo>
                    <a:pt x="5319" y="11636"/>
                  </a:lnTo>
                  <a:cubicBezTo>
                    <a:pt x="5319" y="7711"/>
                    <a:pt x="7735" y="4436"/>
                    <a:pt x="12310" y="4436"/>
                  </a:cubicBezTo>
                  <a:close/>
                  <a:moveTo>
                    <a:pt x="12310" y="0"/>
                  </a:moveTo>
                  <a:cubicBezTo>
                    <a:pt x="5087" y="0"/>
                    <a:pt x="1" y="4785"/>
                    <a:pt x="47" y="11612"/>
                  </a:cubicBezTo>
                  <a:lnTo>
                    <a:pt x="47" y="15816"/>
                  </a:lnTo>
                  <a:cubicBezTo>
                    <a:pt x="47" y="22644"/>
                    <a:pt x="5087" y="27428"/>
                    <a:pt x="12310" y="27428"/>
                  </a:cubicBezTo>
                  <a:cubicBezTo>
                    <a:pt x="19556" y="27428"/>
                    <a:pt x="24595" y="22644"/>
                    <a:pt x="24595" y="15816"/>
                  </a:cubicBezTo>
                  <a:lnTo>
                    <a:pt x="24595" y="11612"/>
                  </a:lnTo>
                  <a:cubicBezTo>
                    <a:pt x="24595" y="4785"/>
                    <a:pt x="19556" y="0"/>
                    <a:pt x="12310"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a:off x="4732275" y="2617400"/>
              <a:ext cx="582350" cy="679925"/>
            </a:xfrm>
            <a:custGeom>
              <a:avLst/>
              <a:gdLst/>
              <a:ahLst/>
              <a:cxnLst/>
              <a:rect l="l" t="t" r="r" b="b"/>
              <a:pathLst>
                <a:path w="23294" h="27197" extrusionOk="0">
                  <a:moveTo>
                    <a:pt x="11914" y="1"/>
                  </a:moveTo>
                  <a:cubicBezTo>
                    <a:pt x="4552" y="1"/>
                    <a:pt x="0" y="4646"/>
                    <a:pt x="0" y="12101"/>
                  </a:cubicBezTo>
                  <a:lnTo>
                    <a:pt x="0" y="15027"/>
                  </a:lnTo>
                  <a:cubicBezTo>
                    <a:pt x="0" y="22482"/>
                    <a:pt x="4552" y="27196"/>
                    <a:pt x="11914" y="27196"/>
                  </a:cubicBezTo>
                  <a:cubicBezTo>
                    <a:pt x="12077" y="27196"/>
                    <a:pt x="13377" y="27196"/>
                    <a:pt x="13958" y="27127"/>
                  </a:cubicBezTo>
                  <a:lnTo>
                    <a:pt x="13958" y="22644"/>
                  </a:lnTo>
                  <a:cubicBezTo>
                    <a:pt x="13726" y="22644"/>
                    <a:pt x="12054" y="22691"/>
                    <a:pt x="11914" y="22691"/>
                  </a:cubicBezTo>
                  <a:cubicBezTo>
                    <a:pt x="7896" y="22691"/>
                    <a:pt x="5226" y="19625"/>
                    <a:pt x="5226" y="15027"/>
                  </a:cubicBezTo>
                  <a:lnTo>
                    <a:pt x="5226" y="12101"/>
                  </a:lnTo>
                  <a:cubicBezTo>
                    <a:pt x="5226" y="7502"/>
                    <a:pt x="7920" y="4437"/>
                    <a:pt x="11914" y="4437"/>
                  </a:cubicBezTo>
                  <a:cubicBezTo>
                    <a:pt x="13702" y="4437"/>
                    <a:pt x="16443" y="4576"/>
                    <a:pt x="17395" y="4785"/>
                  </a:cubicBezTo>
                  <a:lnTo>
                    <a:pt x="17674" y="4831"/>
                  </a:lnTo>
                  <a:lnTo>
                    <a:pt x="17674" y="27196"/>
                  </a:lnTo>
                  <a:lnTo>
                    <a:pt x="23271" y="27196"/>
                  </a:lnTo>
                  <a:lnTo>
                    <a:pt x="23271" y="2137"/>
                  </a:lnTo>
                  <a:cubicBezTo>
                    <a:pt x="23294" y="1673"/>
                    <a:pt x="23294" y="1510"/>
                    <a:pt x="22272" y="1232"/>
                  </a:cubicBezTo>
                  <a:cubicBezTo>
                    <a:pt x="19485" y="512"/>
                    <a:pt x="15119" y="1"/>
                    <a:pt x="11914" y="1"/>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5448725" y="2392725"/>
              <a:ext cx="139950" cy="905175"/>
            </a:xfrm>
            <a:custGeom>
              <a:avLst/>
              <a:gdLst/>
              <a:ahLst/>
              <a:cxnLst/>
              <a:rect l="l" t="t" r="r" b="b"/>
              <a:pathLst>
                <a:path w="5598" h="36207" extrusionOk="0">
                  <a:moveTo>
                    <a:pt x="1" y="0"/>
                  </a:moveTo>
                  <a:lnTo>
                    <a:pt x="1" y="36206"/>
                  </a:lnTo>
                  <a:lnTo>
                    <a:pt x="5598" y="36206"/>
                  </a:lnTo>
                  <a:lnTo>
                    <a:pt x="5598"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1841475" y="2392725"/>
              <a:ext cx="617775" cy="904600"/>
            </a:xfrm>
            <a:custGeom>
              <a:avLst/>
              <a:gdLst/>
              <a:ahLst/>
              <a:cxnLst/>
              <a:rect l="l" t="t" r="r" b="b"/>
              <a:pathLst>
                <a:path w="24711" h="36184" extrusionOk="0">
                  <a:moveTo>
                    <a:pt x="0" y="0"/>
                  </a:moveTo>
                  <a:lnTo>
                    <a:pt x="0" y="36183"/>
                  </a:lnTo>
                  <a:lnTo>
                    <a:pt x="5806" y="36183"/>
                  </a:lnTo>
                  <a:lnTo>
                    <a:pt x="5806" y="5040"/>
                  </a:lnTo>
                  <a:lnTo>
                    <a:pt x="9220" y="5040"/>
                  </a:lnTo>
                  <a:cubicBezTo>
                    <a:pt x="9940" y="5040"/>
                    <a:pt x="10544" y="5063"/>
                    <a:pt x="11194" y="5086"/>
                  </a:cubicBezTo>
                  <a:cubicBezTo>
                    <a:pt x="16234" y="5179"/>
                    <a:pt x="18695" y="7176"/>
                    <a:pt x="18695" y="11101"/>
                  </a:cubicBezTo>
                  <a:lnTo>
                    <a:pt x="18695" y="11543"/>
                  </a:lnTo>
                  <a:cubicBezTo>
                    <a:pt x="18695" y="15165"/>
                    <a:pt x="16698" y="17581"/>
                    <a:pt x="11217" y="17581"/>
                  </a:cubicBezTo>
                  <a:lnTo>
                    <a:pt x="9592" y="17581"/>
                  </a:lnTo>
                  <a:lnTo>
                    <a:pt x="9592" y="22458"/>
                  </a:lnTo>
                  <a:cubicBezTo>
                    <a:pt x="10172" y="22481"/>
                    <a:pt x="10683" y="22504"/>
                    <a:pt x="11240" y="22504"/>
                  </a:cubicBezTo>
                  <a:cubicBezTo>
                    <a:pt x="19137" y="22504"/>
                    <a:pt x="24710" y="19392"/>
                    <a:pt x="24710" y="11612"/>
                  </a:cubicBezTo>
                  <a:lnTo>
                    <a:pt x="24710" y="11148"/>
                  </a:lnTo>
                  <a:cubicBezTo>
                    <a:pt x="24687" y="3019"/>
                    <a:pt x="18626" y="0"/>
                    <a:pt x="9824"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a:off x="4278825" y="2482125"/>
              <a:ext cx="369275" cy="814025"/>
            </a:xfrm>
            <a:custGeom>
              <a:avLst/>
              <a:gdLst/>
              <a:ahLst/>
              <a:cxnLst/>
              <a:rect l="l" t="t" r="r" b="b"/>
              <a:pathLst>
                <a:path w="14771" h="32561" extrusionOk="0">
                  <a:moveTo>
                    <a:pt x="5667" y="1"/>
                  </a:moveTo>
                  <a:lnTo>
                    <a:pt x="0" y="744"/>
                  </a:lnTo>
                  <a:lnTo>
                    <a:pt x="0" y="25710"/>
                  </a:lnTo>
                  <a:cubicBezTo>
                    <a:pt x="0" y="30447"/>
                    <a:pt x="2346" y="32561"/>
                    <a:pt x="7618" y="32561"/>
                  </a:cubicBezTo>
                  <a:lnTo>
                    <a:pt x="14771" y="32561"/>
                  </a:lnTo>
                  <a:lnTo>
                    <a:pt x="14771" y="28241"/>
                  </a:lnTo>
                  <a:lnTo>
                    <a:pt x="9499" y="28241"/>
                  </a:lnTo>
                  <a:cubicBezTo>
                    <a:pt x="7223" y="28241"/>
                    <a:pt x="5667" y="28148"/>
                    <a:pt x="5667" y="25710"/>
                  </a:cubicBezTo>
                  <a:lnTo>
                    <a:pt x="5667" y="10103"/>
                  </a:lnTo>
                  <a:lnTo>
                    <a:pt x="14771" y="10103"/>
                  </a:lnTo>
                  <a:lnTo>
                    <a:pt x="14771" y="5783"/>
                  </a:lnTo>
                  <a:lnTo>
                    <a:pt x="5667" y="5783"/>
                  </a:lnTo>
                  <a:lnTo>
                    <a:pt x="5667" y="1"/>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a:off x="5652525" y="3180600"/>
              <a:ext cx="117875" cy="117300"/>
            </a:xfrm>
            <a:custGeom>
              <a:avLst/>
              <a:gdLst/>
              <a:ahLst/>
              <a:cxnLst/>
              <a:rect l="l" t="t" r="r" b="b"/>
              <a:pathLst>
                <a:path w="4715" h="4692" extrusionOk="0">
                  <a:moveTo>
                    <a:pt x="2230" y="1277"/>
                  </a:moveTo>
                  <a:cubicBezTo>
                    <a:pt x="2741" y="1277"/>
                    <a:pt x="2973" y="1463"/>
                    <a:pt x="2973" y="1812"/>
                  </a:cubicBezTo>
                  <a:cubicBezTo>
                    <a:pt x="2973" y="2160"/>
                    <a:pt x="2741" y="2369"/>
                    <a:pt x="2299" y="2369"/>
                  </a:cubicBezTo>
                  <a:lnTo>
                    <a:pt x="1812" y="2369"/>
                  </a:lnTo>
                  <a:lnTo>
                    <a:pt x="1812" y="1277"/>
                  </a:lnTo>
                  <a:close/>
                  <a:moveTo>
                    <a:pt x="1580" y="1045"/>
                  </a:moveTo>
                  <a:lnTo>
                    <a:pt x="1580" y="3553"/>
                  </a:lnTo>
                  <a:lnTo>
                    <a:pt x="1858" y="3553"/>
                  </a:lnTo>
                  <a:lnTo>
                    <a:pt x="1858" y="2601"/>
                  </a:lnTo>
                  <a:lnTo>
                    <a:pt x="2462" y="2578"/>
                  </a:lnTo>
                  <a:lnTo>
                    <a:pt x="3089" y="3553"/>
                  </a:lnTo>
                  <a:lnTo>
                    <a:pt x="3391" y="3553"/>
                  </a:lnTo>
                  <a:lnTo>
                    <a:pt x="2741" y="2508"/>
                  </a:lnTo>
                  <a:cubicBezTo>
                    <a:pt x="3019" y="2392"/>
                    <a:pt x="3252" y="2160"/>
                    <a:pt x="3252" y="1788"/>
                  </a:cubicBezTo>
                  <a:cubicBezTo>
                    <a:pt x="3252" y="1324"/>
                    <a:pt x="2927" y="1045"/>
                    <a:pt x="2299" y="1045"/>
                  </a:cubicBezTo>
                  <a:close/>
                  <a:moveTo>
                    <a:pt x="2346" y="302"/>
                  </a:moveTo>
                  <a:cubicBezTo>
                    <a:pt x="3461" y="302"/>
                    <a:pt x="4343" y="1231"/>
                    <a:pt x="4343" y="2323"/>
                  </a:cubicBezTo>
                  <a:cubicBezTo>
                    <a:pt x="4343" y="3414"/>
                    <a:pt x="3461" y="4320"/>
                    <a:pt x="2346" y="4320"/>
                  </a:cubicBezTo>
                  <a:cubicBezTo>
                    <a:pt x="1254" y="4320"/>
                    <a:pt x="349" y="3414"/>
                    <a:pt x="349" y="2323"/>
                  </a:cubicBezTo>
                  <a:cubicBezTo>
                    <a:pt x="349" y="1208"/>
                    <a:pt x="1254" y="302"/>
                    <a:pt x="2346" y="302"/>
                  </a:cubicBezTo>
                  <a:close/>
                  <a:moveTo>
                    <a:pt x="2346" y="0"/>
                  </a:moveTo>
                  <a:cubicBezTo>
                    <a:pt x="1045" y="0"/>
                    <a:pt x="0" y="1045"/>
                    <a:pt x="0" y="2346"/>
                  </a:cubicBezTo>
                  <a:cubicBezTo>
                    <a:pt x="0" y="3623"/>
                    <a:pt x="1045" y="4691"/>
                    <a:pt x="2346" y="4691"/>
                  </a:cubicBezTo>
                  <a:cubicBezTo>
                    <a:pt x="3670" y="4691"/>
                    <a:pt x="4715" y="3623"/>
                    <a:pt x="4715" y="2346"/>
                  </a:cubicBezTo>
                  <a:cubicBezTo>
                    <a:pt x="4715" y="1045"/>
                    <a:pt x="3670" y="0"/>
                    <a:pt x="2346"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7 – Diagram Box">
  <p:cSld name="Title Slide_4">
    <p:bg>
      <p:bgPr>
        <a:solidFill>
          <a:srgbClr val="F3F3F3"/>
        </a:solidFill>
        <a:effectLst/>
      </p:bgPr>
    </p:bg>
    <p:spTree>
      <p:nvGrpSpPr>
        <p:cNvPr id="1" name="Shape 236"/>
        <p:cNvGrpSpPr/>
        <p:nvPr/>
      </p:nvGrpSpPr>
      <p:grpSpPr>
        <a:xfrm>
          <a:off x="0" y="0"/>
          <a:ext cx="0" cy="0"/>
          <a:chOff x="0" y="0"/>
          <a:chExt cx="0" cy="0"/>
        </a:xfrm>
      </p:grpSpPr>
      <p:sp>
        <p:nvSpPr>
          <p:cNvPr id="237" name="Google Shape;237;p22"/>
          <p:cNvSpPr txBox="1">
            <a:spLocks noGrp="1"/>
          </p:cNvSpPr>
          <p:nvPr>
            <p:ph type="title"/>
          </p:nvPr>
        </p:nvSpPr>
        <p:spPr>
          <a:xfrm>
            <a:off x="192475" y="151275"/>
            <a:ext cx="8663100" cy="393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500" b="1">
                <a:solidFill>
                  <a:schemeClr val="dk1"/>
                </a:solidFill>
                <a:latin typeface="Proxima Nova"/>
                <a:ea typeface="Proxima Nova"/>
                <a:cs typeface="Proxima Nova"/>
                <a:sym typeface="Proxima Nova"/>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38" name="Google Shape;238;p22"/>
          <p:cNvSpPr/>
          <p:nvPr/>
        </p:nvSpPr>
        <p:spPr>
          <a:xfrm>
            <a:off x="285750" y="907200"/>
            <a:ext cx="8569800" cy="37623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39" name="Google Shape;239;p22"/>
          <p:cNvCxnSpPr/>
          <p:nvPr/>
        </p:nvCxnSpPr>
        <p:spPr>
          <a:xfrm>
            <a:off x="8855561" y="-214525"/>
            <a:ext cx="0" cy="119700"/>
          </a:xfrm>
          <a:prstGeom prst="straightConnector1">
            <a:avLst/>
          </a:prstGeom>
          <a:noFill/>
          <a:ln w="9525" cap="flat" cmpd="sng">
            <a:solidFill>
              <a:srgbClr val="D9D9D9"/>
            </a:solidFill>
            <a:prstDash val="solid"/>
            <a:round/>
            <a:headEnd type="none" w="med" len="med"/>
            <a:tailEnd type="none" w="med" len="med"/>
          </a:ln>
        </p:spPr>
      </p:cxnSp>
      <p:cxnSp>
        <p:nvCxnSpPr>
          <p:cNvPr id="240" name="Google Shape;240;p22"/>
          <p:cNvCxnSpPr/>
          <p:nvPr/>
        </p:nvCxnSpPr>
        <p:spPr>
          <a:xfrm>
            <a:off x="287536" y="-214525"/>
            <a:ext cx="0" cy="119700"/>
          </a:xfrm>
          <a:prstGeom prst="straightConnector1">
            <a:avLst/>
          </a:prstGeom>
          <a:noFill/>
          <a:ln w="9525" cap="flat" cmpd="sng">
            <a:solidFill>
              <a:srgbClr val="D9D9D9"/>
            </a:solidFill>
            <a:prstDash val="solid"/>
            <a:round/>
            <a:headEnd type="none" w="med" len="med"/>
            <a:tailEnd type="none" w="med" len="med"/>
          </a:ln>
        </p:spPr>
      </p:cxnSp>
      <p:cxnSp>
        <p:nvCxnSpPr>
          <p:cNvPr id="241" name="Google Shape;241;p22"/>
          <p:cNvCxnSpPr/>
          <p:nvPr/>
        </p:nvCxnSpPr>
        <p:spPr>
          <a:xfrm rot="10800000">
            <a:off x="-228600" y="923925"/>
            <a:ext cx="114300" cy="0"/>
          </a:xfrm>
          <a:prstGeom prst="straightConnector1">
            <a:avLst/>
          </a:prstGeom>
          <a:noFill/>
          <a:ln w="9525" cap="flat" cmpd="sng">
            <a:solidFill>
              <a:srgbClr val="D9D9D9"/>
            </a:solidFill>
            <a:prstDash val="solid"/>
            <a:round/>
            <a:headEnd type="none" w="med" len="med"/>
            <a:tailEnd type="none" w="med" len="med"/>
          </a:ln>
        </p:spPr>
      </p:cxnSp>
      <p:cxnSp>
        <p:nvCxnSpPr>
          <p:cNvPr id="242" name="Google Shape;242;p22"/>
          <p:cNvCxnSpPr/>
          <p:nvPr/>
        </p:nvCxnSpPr>
        <p:spPr>
          <a:xfrm rot="10800000">
            <a:off x="-228600" y="4669500"/>
            <a:ext cx="114300" cy="0"/>
          </a:xfrm>
          <a:prstGeom prst="straightConnector1">
            <a:avLst/>
          </a:prstGeom>
          <a:noFill/>
          <a:ln w="9525" cap="flat" cmpd="sng">
            <a:solidFill>
              <a:srgbClr val="D9D9D9"/>
            </a:solidFill>
            <a:prstDash val="solid"/>
            <a:round/>
            <a:headEnd type="none" w="med" len="med"/>
            <a:tailEnd type="none" w="med" len="med"/>
          </a:ln>
        </p:spPr>
      </p:cxnSp>
      <p:grpSp>
        <p:nvGrpSpPr>
          <p:cNvPr id="243" name="Google Shape;243;p22"/>
          <p:cNvGrpSpPr/>
          <p:nvPr/>
        </p:nvGrpSpPr>
        <p:grpSpPr>
          <a:xfrm>
            <a:off x="287525" y="4854556"/>
            <a:ext cx="634914" cy="148716"/>
            <a:chOff x="1841475" y="2392725"/>
            <a:chExt cx="3928925" cy="920275"/>
          </a:xfrm>
        </p:grpSpPr>
        <p:sp>
          <p:nvSpPr>
            <p:cNvPr id="244" name="Google Shape;244;p22"/>
            <p:cNvSpPr/>
            <p:nvPr/>
          </p:nvSpPr>
          <p:spPr>
            <a:xfrm>
              <a:off x="2574175" y="2392725"/>
              <a:ext cx="139950" cy="905175"/>
            </a:xfrm>
            <a:custGeom>
              <a:avLst/>
              <a:gdLst/>
              <a:ahLst/>
              <a:cxnLst/>
              <a:rect l="l" t="t" r="r" b="b"/>
              <a:pathLst>
                <a:path w="5598" h="36207" extrusionOk="0">
                  <a:moveTo>
                    <a:pt x="1" y="0"/>
                  </a:moveTo>
                  <a:lnTo>
                    <a:pt x="1" y="5411"/>
                  </a:lnTo>
                  <a:lnTo>
                    <a:pt x="5575" y="5411"/>
                  </a:lnTo>
                  <a:lnTo>
                    <a:pt x="5575" y="0"/>
                  </a:lnTo>
                  <a:close/>
                  <a:moveTo>
                    <a:pt x="1" y="9383"/>
                  </a:moveTo>
                  <a:lnTo>
                    <a:pt x="1" y="36206"/>
                  </a:lnTo>
                  <a:lnTo>
                    <a:pt x="5598" y="36206"/>
                  </a:lnTo>
                  <a:lnTo>
                    <a:pt x="5598" y="9383"/>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2"/>
            <p:cNvSpPr/>
            <p:nvPr/>
          </p:nvSpPr>
          <p:spPr>
            <a:xfrm>
              <a:off x="2816875" y="2626700"/>
              <a:ext cx="703700" cy="686300"/>
            </a:xfrm>
            <a:custGeom>
              <a:avLst/>
              <a:gdLst/>
              <a:ahLst/>
              <a:cxnLst/>
              <a:rect l="l" t="t" r="r" b="b"/>
              <a:pathLst>
                <a:path w="28148" h="27452" extrusionOk="0">
                  <a:moveTo>
                    <a:pt x="0" y="0"/>
                  </a:moveTo>
                  <a:lnTo>
                    <a:pt x="0" y="3949"/>
                  </a:lnTo>
                  <a:lnTo>
                    <a:pt x="2601" y="3949"/>
                  </a:lnTo>
                  <a:lnTo>
                    <a:pt x="9081" y="23201"/>
                  </a:lnTo>
                  <a:cubicBezTo>
                    <a:pt x="10103" y="26151"/>
                    <a:pt x="11821" y="27451"/>
                    <a:pt x="14701" y="27451"/>
                  </a:cubicBezTo>
                  <a:cubicBezTo>
                    <a:pt x="16629" y="27451"/>
                    <a:pt x="19021" y="26987"/>
                    <a:pt x="20368" y="23201"/>
                  </a:cubicBezTo>
                  <a:lnTo>
                    <a:pt x="28148" y="0"/>
                  </a:lnTo>
                  <a:lnTo>
                    <a:pt x="22783" y="0"/>
                  </a:lnTo>
                  <a:lnTo>
                    <a:pt x="15978" y="21529"/>
                  </a:lnTo>
                  <a:cubicBezTo>
                    <a:pt x="15723" y="22458"/>
                    <a:pt x="15537" y="23015"/>
                    <a:pt x="14701" y="23015"/>
                  </a:cubicBezTo>
                  <a:cubicBezTo>
                    <a:pt x="13888" y="23015"/>
                    <a:pt x="13703" y="22458"/>
                    <a:pt x="13424" y="21529"/>
                  </a:cubicBezTo>
                  <a:lnTo>
                    <a:pt x="6712"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2"/>
            <p:cNvSpPr/>
            <p:nvPr/>
          </p:nvSpPr>
          <p:spPr>
            <a:xfrm>
              <a:off x="3557125" y="2626700"/>
              <a:ext cx="614900" cy="685700"/>
            </a:xfrm>
            <a:custGeom>
              <a:avLst/>
              <a:gdLst/>
              <a:ahLst/>
              <a:cxnLst/>
              <a:rect l="l" t="t" r="r" b="b"/>
              <a:pathLst>
                <a:path w="24596" h="27428" extrusionOk="0">
                  <a:moveTo>
                    <a:pt x="12310" y="4436"/>
                  </a:moveTo>
                  <a:cubicBezTo>
                    <a:pt x="16676" y="4436"/>
                    <a:pt x="19347" y="7711"/>
                    <a:pt x="19347" y="11636"/>
                  </a:cubicBezTo>
                  <a:lnTo>
                    <a:pt x="19347" y="15839"/>
                  </a:lnTo>
                  <a:cubicBezTo>
                    <a:pt x="19347" y="19764"/>
                    <a:pt x="16653" y="23039"/>
                    <a:pt x="12310" y="23039"/>
                  </a:cubicBezTo>
                  <a:cubicBezTo>
                    <a:pt x="7851" y="23039"/>
                    <a:pt x="5296" y="19764"/>
                    <a:pt x="5319" y="15839"/>
                  </a:cubicBezTo>
                  <a:lnTo>
                    <a:pt x="5319" y="11636"/>
                  </a:lnTo>
                  <a:cubicBezTo>
                    <a:pt x="5319" y="7711"/>
                    <a:pt x="7735" y="4436"/>
                    <a:pt x="12310" y="4436"/>
                  </a:cubicBezTo>
                  <a:close/>
                  <a:moveTo>
                    <a:pt x="12310" y="0"/>
                  </a:moveTo>
                  <a:cubicBezTo>
                    <a:pt x="5087" y="0"/>
                    <a:pt x="1" y="4785"/>
                    <a:pt x="47" y="11612"/>
                  </a:cubicBezTo>
                  <a:lnTo>
                    <a:pt x="47" y="15816"/>
                  </a:lnTo>
                  <a:cubicBezTo>
                    <a:pt x="47" y="22644"/>
                    <a:pt x="5087" y="27428"/>
                    <a:pt x="12310" y="27428"/>
                  </a:cubicBezTo>
                  <a:cubicBezTo>
                    <a:pt x="19556" y="27428"/>
                    <a:pt x="24595" y="22644"/>
                    <a:pt x="24595" y="15816"/>
                  </a:cubicBezTo>
                  <a:lnTo>
                    <a:pt x="24595" y="11612"/>
                  </a:lnTo>
                  <a:cubicBezTo>
                    <a:pt x="24595" y="4785"/>
                    <a:pt x="19556" y="0"/>
                    <a:pt x="12310"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2"/>
            <p:cNvSpPr/>
            <p:nvPr/>
          </p:nvSpPr>
          <p:spPr>
            <a:xfrm>
              <a:off x="4732275" y="2617400"/>
              <a:ext cx="582350" cy="679925"/>
            </a:xfrm>
            <a:custGeom>
              <a:avLst/>
              <a:gdLst/>
              <a:ahLst/>
              <a:cxnLst/>
              <a:rect l="l" t="t" r="r" b="b"/>
              <a:pathLst>
                <a:path w="23294" h="27197" extrusionOk="0">
                  <a:moveTo>
                    <a:pt x="11914" y="1"/>
                  </a:moveTo>
                  <a:cubicBezTo>
                    <a:pt x="4552" y="1"/>
                    <a:pt x="0" y="4646"/>
                    <a:pt x="0" y="12101"/>
                  </a:cubicBezTo>
                  <a:lnTo>
                    <a:pt x="0" y="15027"/>
                  </a:lnTo>
                  <a:cubicBezTo>
                    <a:pt x="0" y="22482"/>
                    <a:pt x="4552" y="27196"/>
                    <a:pt x="11914" y="27196"/>
                  </a:cubicBezTo>
                  <a:cubicBezTo>
                    <a:pt x="12077" y="27196"/>
                    <a:pt x="13377" y="27196"/>
                    <a:pt x="13958" y="27127"/>
                  </a:cubicBezTo>
                  <a:lnTo>
                    <a:pt x="13958" y="22644"/>
                  </a:lnTo>
                  <a:cubicBezTo>
                    <a:pt x="13726" y="22644"/>
                    <a:pt x="12054" y="22691"/>
                    <a:pt x="11914" y="22691"/>
                  </a:cubicBezTo>
                  <a:cubicBezTo>
                    <a:pt x="7896" y="22691"/>
                    <a:pt x="5226" y="19625"/>
                    <a:pt x="5226" y="15027"/>
                  </a:cubicBezTo>
                  <a:lnTo>
                    <a:pt x="5226" y="12101"/>
                  </a:lnTo>
                  <a:cubicBezTo>
                    <a:pt x="5226" y="7502"/>
                    <a:pt x="7920" y="4437"/>
                    <a:pt x="11914" y="4437"/>
                  </a:cubicBezTo>
                  <a:cubicBezTo>
                    <a:pt x="13702" y="4437"/>
                    <a:pt x="16443" y="4576"/>
                    <a:pt x="17395" y="4785"/>
                  </a:cubicBezTo>
                  <a:lnTo>
                    <a:pt x="17674" y="4831"/>
                  </a:lnTo>
                  <a:lnTo>
                    <a:pt x="17674" y="27196"/>
                  </a:lnTo>
                  <a:lnTo>
                    <a:pt x="23271" y="27196"/>
                  </a:lnTo>
                  <a:lnTo>
                    <a:pt x="23271" y="2137"/>
                  </a:lnTo>
                  <a:cubicBezTo>
                    <a:pt x="23294" y="1673"/>
                    <a:pt x="23294" y="1510"/>
                    <a:pt x="22272" y="1232"/>
                  </a:cubicBezTo>
                  <a:cubicBezTo>
                    <a:pt x="19485" y="512"/>
                    <a:pt x="15119" y="1"/>
                    <a:pt x="11914" y="1"/>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2"/>
            <p:cNvSpPr/>
            <p:nvPr/>
          </p:nvSpPr>
          <p:spPr>
            <a:xfrm>
              <a:off x="5448725" y="2392725"/>
              <a:ext cx="139950" cy="905175"/>
            </a:xfrm>
            <a:custGeom>
              <a:avLst/>
              <a:gdLst/>
              <a:ahLst/>
              <a:cxnLst/>
              <a:rect l="l" t="t" r="r" b="b"/>
              <a:pathLst>
                <a:path w="5598" h="36207" extrusionOk="0">
                  <a:moveTo>
                    <a:pt x="1" y="0"/>
                  </a:moveTo>
                  <a:lnTo>
                    <a:pt x="1" y="36206"/>
                  </a:lnTo>
                  <a:lnTo>
                    <a:pt x="5598" y="36206"/>
                  </a:lnTo>
                  <a:lnTo>
                    <a:pt x="5598"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2"/>
            <p:cNvSpPr/>
            <p:nvPr/>
          </p:nvSpPr>
          <p:spPr>
            <a:xfrm>
              <a:off x="1841475" y="2392725"/>
              <a:ext cx="617775" cy="904600"/>
            </a:xfrm>
            <a:custGeom>
              <a:avLst/>
              <a:gdLst/>
              <a:ahLst/>
              <a:cxnLst/>
              <a:rect l="l" t="t" r="r" b="b"/>
              <a:pathLst>
                <a:path w="24711" h="36184" extrusionOk="0">
                  <a:moveTo>
                    <a:pt x="0" y="0"/>
                  </a:moveTo>
                  <a:lnTo>
                    <a:pt x="0" y="36183"/>
                  </a:lnTo>
                  <a:lnTo>
                    <a:pt x="5806" y="36183"/>
                  </a:lnTo>
                  <a:lnTo>
                    <a:pt x="5806" y="5040"/>
                  </a:lnTo>
                  <a:lnTo>
                    <a:pt x="9220" y="5040"/>
                  </a:lnTo>
                  <a:cubicBezTo>
                    <a:pt x="9940" y="5040"/>
                    <a:pt x="10544" y="5063"/>
                    <a:pt x="11194" y="5086"/>
                  </a:cubicBezTo>
                  <a:cubicBezTo>
                    <a:pt x="16234" y="5179"/>
                    <a:pt x="18695" y="7176"/>
                    <a:pt x="18695" y="11101"/>
                  </a:cubicBezTo>
                  <a:lnTo>
                    <a:pt x="18695" y="11543"/>
                  </a:lnTo>
                  <a:cubicBezTo>
                    <a:pt x="18695" y="15165"/>
                    <a:pt x="16698" y="17581"/>
                    <a:pt x="11217" y="17581"/>
                  </a:cubicBezTo>
                  <a:lnTo>
                    <a:pt x="9592" y="17581"/>
                  </a:lnTo>
                  <a:lnTo>
                    <a:pt x="9592" y="22458"/>
                  </a:lnTo>
                  <a:cubicBezTo>
                    <a:pt x="10172" y="22481"/>
                    <a:pt x="10683" y="22504"/>
                    <a:pt x="11240" y="22504"/>
                  </a:cubicBezTo>
                  <a:cubicBezTo>
                    <a:pt x="19137" y="22504"/>
                    <a:pt x="24710" y="19392"/>
                    <a:pt x="24710" y="11612"/>
                  </a:cubicBezTo>
                  <a:lnTo>
                    <a:pt x="24710" y="11148"/>
                  </a:lnTo>
                  <a:cubicBezTo>
                    <a:pt x="24687" y="3019"/>
                    <a:pt x="18626" y="0"/>
                    <a:pt x="9824"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2"/>
            <p:cNvSpPr/>
            <p:nvPr/>
          </p:nvSpPr>
          <p:spPr>
            <a:xfrm>
              <a:off x="4278825" y="2482125"/>
              <a:ext cx="369275" cy="814025"/>
            </a:xfrm>
            <a:custGeom>
              <a:avLst/>
              <a:gdLst/>
              <a:ahLst/>
              <a:cxnLst/>
              <a:rect l="l" t="t" r="r" b="b"/>
              <a:pathLst>
                <a:path w="14771" h="32561" extrusionOk="0">
                  <a:moveTo>
                    <a:pt x="5667" y="1"/>
                  </a:moveTo>
                  <a:lnTo>
                    <a:pt x="0" y="744"/>
                  </a:lnTo>
                  <a:lnTo>
                    <a:pt x="0" y="25710"/>
                  </a:lnTo>
                  <a:cubicBezTo>
                    <a:pt x="0" y="30447"/>
                    <a:pt x="2346" y="32561"/>
                    <a:pt x="7618" y="32561"/>
                  </a:cubicBezTo>
                  <a:lnTo>
                    <a:pt x="14771" y="32561"/>
                  </a:lnTo>
                  <a:lnTo>
                    <a:pt x="14771" y="28241"/>
                  </a:lnTo>
                  <a:lnTo>
                    <a:pt x="9499" y="28241"/>
                  </a:lnTo>
                  <a:cubicBezTo>
                    <a:pt x="7223" y="28241"/>
                    <a:pt x="5667" y="28148"/>
                    <a:pt x="5667" y="25710"/>
                  </a:cubicBezTo>
                  <a:lnTo>
                    <a:pt x="5667" y="10103"/>
                  </a:lnTo>
                  <a:lnTo>
                    <a:pt x="14771" y="10103"/>
                  </a:lnTo>
                  <a:lnTo>
                    <a:pt x="14771" y="5783"/>
                  </a:lnTo>
                  <a:lnTo>
                    <a:pt x="5667" y="5783"/>
                  </a:lnTo>
                  <a:lnTo>
                    <a:pt x="5667" y="1"/>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2"/>
            <p:cNvSpPr/>
            <p:nvPr/>
          </p:nvSpPr>
          <p:spPr>
            <a:xfrm>
              <a:off x="5652525" y="3180600"/>
              <a:ext cx="117875" cy="117300"/>
            </a:xfrm>
            <a:custGeom>
              <a:avLst/>
              <a:gdLst/>
              <a:ahLst/>
              <a:cxnLst/>
              <a:rect l="l" t="t" r="r" b="b"/>
              <a:pathLst>
                <a:path w="4715" h="4692" extrusionOk="0">
                  <a:moveTo>
                    <a:pt x="2230" y="1277"/>
                  </a:moveTo>
                  <a:cubicBezTo>
                    <a:pt x="2741" y="1277"/>
                    <a:pt x="2973" y="1463"/>
                    <a:pt x="2973" y="1812"/>
                  </a:cubicBezTo>
                  <a:cubicBezTo>
                    <a:pt x="2973" y="2160"/>
                    <a:pt x="2741" y="2369"/>
                    <a:pt x="2299" y="2369"/>
                  </a:cubicBezTo>
                  <a:lnTo>
                    <a:pt x="1812" y="2369"/>
                  </a:lnTo>
                  <a:lnTo>
                    <a:pt x="1812" y="1277"/>
                  </a:lnTo>
                  <a:close/>
                  <a:moveTo>
                    <a:pt x="1580" y="1045"/>
                  </a:moveTo>
                  <a:lnTo>
                    <a:pt x="1580" y="3553"/>
                  </a:lnTo>
                  <a:lnTo>
                    <a:pt x="1858" y="3553"/>
                  </a:lnTo>
                  <a:lnTo>
                    <a:pt x="1858" y="2601"/>
                  </a:lnTo>
                  <a:lnTo>
                    <a:pt x="2462" y="2578"/>
                  </a:lnTo>
                  <a:lnTo>
                    <a:pt x="3089" y="3553"/>
                  </a:lnTo>
                  <a:lnTo>
                    <a:pt x="3391" y="3553"/>
                  </a:lnTo>
                  <a:lnTo>
                    <a:pt x="2741" y="2508"/>
                  </a:lnTo>
                  <a:cubicBezTo>
                    <a:pt x="3019" y="2392"/>
                    <a:pt x="3252" y="2160"/>
                    <a:pt x="3252" y="1788"/>
                  </a:cubicBezTo>
                  <a:cubicBezTo>
                    <a:pt x="3252" y="1324"/>
                    <a:pt x="2927" y="1045"/>
                    <a:pt x="2299" y="1045"/>
                  </a:cubicBezTo>
                  <a:close/>
                  <a:moveTo>
                    <a:pt x="2346" y="302"/>
                  </a:moveTo>
                  <a:cubicBezTo>
                    <a:pt x="3461" y="302"/>
                    <a:pt x="4343" y="1231"/>
                    <a:pt x="4343" y="2323"/>
                  </a:cubicBezTo>
                  <a:cubicBezTo>
                    <a:pt x="4343" y="3414"/>
                    <a:pt x="3461" y="4320"/>
                    <a:pt x="2346" y="4320"/>
                  </a:cubicBezTo>
                  <a:cubicBezTo>
                    <a:pt x="1254" y="4320"/>
                    <a:pt x="349" y="3414"/>
                    <a:pt x="349" y="2323"/>
                  </a:cubicBezTo>
                  <a:cubicBezTo>
                    <a:pt x="349" y="1208"/>
                    <a:pt x="1254" y="302"/>
                    <a:pt x="2346" y="302"/>
                  </a:cubicBezTo>
                  <a:close/>
                  <a:moveTo>
                    <a:pt x="2346" y="0"/>
                  </a:moveTo>
                  <a:cubicBezTo>
                    <a:pt x="1045" y="0"/>
                    <a:pt x="0" y="1045"/>
                    <a:pt x="0" y="2346"/>
                  </a:cubicBezTo>
                  <a:cubicBezTo>
                    <a:pt x="0" y="3623"/>
                    <a:pt x="1045" y="4691"/>
                    <a:pt x="2346" y="4691"/>
                  </a:cubicBezTo>
                  <a:cubicBezTo>
                    <a:pt x="3670" y="4691"/>
                    <a:pt x="4715" y="3623"/>
                    <a:pt x="4715" y="2346"/>
                  </a:cubicBezTo>
                  <a:cubicBezTo>
                    <a:pt x="4715" y="1045"/>
                    <a:pt x="3670" y="0"/>
                    <a:pt x="2346"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 – Design Grid">
  <p:cSld name="Title Slide_3">
    <p:spTree>
      <p:nvGrpSpPr>
        <p:cNvPr id="1" name="Shape 252"/>
        <p:cNvGrpSpPr/>
        <p:nvPr/>
      </p:nvGrpSpPr>
      <p:grpSpPr>
        <a:xfrm>
          <a:off x="0" y="0"/>
          <a:ext cx="0" cy="0"/>
          <a:chOff x="0" y="0"/>
          <a:chExt cx="0" cy="0"/>
        </a:xfrm>
      </p:grpSpPr>
      <p:pic>
        <p:nvPicPr>
          <p:cNvPr id="253" name="Google Shape;253;p23"/>
          <p:cNvPicPr preferRelativeResize="0"/>
          <p:nvPr/>
        </p:nvPicPr>
        <p:blipFill>
          <a:blip r:embed="rId2">
            <a:alphaModFix/>
          </a:blip>
          <a:stretch>
            <a:fillRect/>
          </a:stretch>
        </p:blipFill>
        <p:spPr>
          <a:xfrm>
            <a:off x="0" y="0"/>
            <a:ext cx="9144000" cy="5143489"/>
          </a:xfrm>
          <a:prstGeom prst="rect">
            <a:avLst/>
          </a:prstGeom>
          <a:noFill/>
          <a:ln>
            <a:noFill/>
          </a:ln>
        </p:spPr>
      </p:pic>
      <p:sp>
        <p:nvSpPr>
          <p:cNvPr id="254" name="Google Shape;254;p23"/>
          <p:cNvSpPr txBox="1">
            <a:spLocks noGrp="1"/>
          </p:cNvSpPr>
          <p:nvPr>
            <p:ph type="title"/>
          </p:nvPr>
        </p:nvSpPr>
        <p:spPr>
          <a:xfrm>
            <a:off x="192475" y="151275"/>
            <a:ext cx="8663100" cy="393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500" b="1">
                <a:solidFill>
                  <a:schemeClr val="dk1"/>
                </a:solidFill>
                <a:latin typeface="Proxima Nova"/>
                <a:ea typeface="Proxima Nova"/>
                <a:cs typeface="Proxima Nova"/>
                <a:sym typeface="Proxima Nova"/>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grpSp>
        <p:nvGrpSpPr>
          <p:cNvPr id="255" name="Google Shape;255;p23"/>
          <p:cNvGrpSpPr/>
          <p:nvPr/>
        </p:nvGrpSpPr>
        <p:grpSpPr>
          <a:xfrm>
            <a:off x="287525" y="4854556"/>
            <a:ext cx="634914" cy="148716"/>
            <a:chOff x="1841475" y="2392725"/>
            <a:chExt cx="3928925" cy="920275"/>
          </a:xfrm>
        </p:grpSpPr>
        <p:sp>
          <p:nvSpPr>
            <p:cNvPr id="256" name="Google Shape;256;p23"/>
            <p:cNvSpPr/>
            <p:nvPr/>
          </p:nvSpPr>
          <p:spPr>
            <a:xfrm>
              <a:off x="2574175" y="2392725"/>
              <a:ext cx="139950" cy="905175"/>
            </a:xfrm>
            <a:custGeom>
              <a:avLst/>
              <a:gdLst/>
              <a:ahLst/>
              <a:cxnLst/>
              <a:rect l="l" t="t" r="r" b="b"/>
              <a:pathLst>
                <a:path w="5598" h="36207" extrusionOk="0">
                  <a:moveTo>
                    <a:pt x="1" y="0"/>
                  </a:moveTo>
                  <a:lnTo>
                    <a:pt x="1" y="5411"/>
                  </a:lnTo>
                  <a:lnTo>
                    <a:pt x="5575" y="5411"/>
                  </a:lnTo>
                  <a:lnTo>
                    <a:pt x="5575" y="0"/>
                  </a:lnTo>
                  <a:close/>
                  <a:moveTo>
                    <a:pt x="1" y="9383"/>
                  </a:moveTo>
                  <a:lnTo>
                    <a:pt x="1" y="36206"/>
                  </a:lnTo>
                  <a:lnTo>
                    <a:pt x="5598" y="36206"/>
                  </a:lnTo>
                  <a:lnTo>
                    <a:pt x="5598" y="9383"/>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3"/>
            <p:cNvSpPr/>
            <p:nvPr/>
          </p:nvSpPr>
          <p:spPr>
            <a:xfrm>
              <a:off x="2816875" y="2626700"/>
              <a:ext cx="703700" cy="686300"/>
            </a:xfrm>
            <a:custGeom>
              <a:avLst/>
              <a:gdLst/>
              <a:ahLst/>
              <a:cxnLst/>
              <a:rect l="l" t="t" r="r" b="b"/>
              <a:pathLst>
                <a:path w="28148" h="27452" extrusionOk="0">
                  <a:moveTo>
                    <a:pt x="0" y="0"/>
                  </a:moveTo>
                  <a:lnTo>
                    <a:pt x="0" y="3949"/>
                  </a:lnTo>
                  <a:lnTo>
                    <a:pt x="2601" y="3949"/>
                  </a:lnTo>
                  <a:lnTo>
                    <a:pt x="9081" y="23201"/>
                  </a:lnTo>
                  <a:cubicBezTo>
                    <a:pt x="10103" y="26151"/>
                    <a:pt x="11821" y="27451"/>
                    <a:pt x="14701" y="27451"/>
                  </a:cubicBezTo>
                  <a:cubicBezTo>
                    <a:pt x="16629" y="27451"/>
                    <a:pt x="19021" y="26987"/>
                    <a:pt x="20368" y="23201"/>
                  </a:cubicBezTo>
                  <a:lnTo>
                    <a:pt x="28148" y="0"/>
                  </a:lnTo>
                  <a:lnTo>
                    <a:pt x="22783" y="0"/>
                  </a:lnTo>
                  <a:lnTo>
                    <a:pt x="15978" y="21529"/>
                  </a:lnTo>
                  <a:cubicBezTo>
                    <a:pt x="15723" y="22458"/>
                    <a:pt x="15537" y="23015"/>
                    <a:pt x="14701" y="23015"/>
                  </a:cubicBezTo>
                  <a:cubicBezTo>
                    <a:pt x="13888" y="23015"/>
                    <a:pt x="13703" y="22458"/>
                    <a:pt x="13424" y="21529"/>
                  </a:cubicBezTo>
                  <a:lnTo>
                    <a:pt x="6712"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3"/>
            <p:cNvSpPr/>
            <p:nvPr/>
          </p:nvSpPr>
          <p:spPr>
            <a:xfrm>
              <a:off x="3557125" y="2626700"/>
              <a:ext cx="614900" cy="685700"/>
            </a:xfrm>
            <a:custGeom>
              <a:avLst/>
              <a:gdLst/>
              <a:ahLst/>
              <a:cxnLst/>
              <a:rect l="l" t="t" r="r" b="b"/>
              <a:pathLst>
                <a:path w="24596" h="27428" extrusionOk="0">
                  <a:moveTo>
                    <a:pt x="12310" y="4436"/>
                  </a:moveTo>
                  <a:cubicBezTo>
                    <a:pt x="16676" y="4436"/>
                    <a:pt x="19347" y="7711"/>
                    <a:pt x="19347" y="11636"/>
                  </a:cubicBezTo>
                  <a:lnTo>
                    <a:pt x="19347" y="15839"/>
                  </a:lnTo>
                  <a:cubicBezTo>
                    <a:pt x="19347" y="19764"/>
                    <a:pt x="16653" y="23039"/>
                    <a:pt x="12310" y="23039"/>
                  </a:cubicBezTo>
                  <a:cubicBezTo>
                    <a:pt x="7851" y="23039"/>
                    <a:pt x="5296" y="19764"/>
                    <a:pt x="5319" y="15839"/>
                  </a:cubicBezTo>
                  <a:lnTo>
                    <a:pt x="5319" y="11636"/>
                  </a:lnTo>
                  <a:cubicBezTo>
                    <a:pt x="5319" y="7711"/>
                    <a:pt x="7735" y="4436"/>
                    <a:pt x="12310" y="4436"/>
                  </a:cubicBezTo>
                  <a:close/>
                  <a:moveTo>
                    <a:pt x="12310" y="0"/>
                  </a:moveTo>
                  <a:cubicBezTo>
                    <a:pt x="5087" y="0"/>
                    <a:pt x="1" y="4785"/>
                    <a:pt x="47" y="11612"/>
                  </a:cubicBezTo>
                  <a:lnTo>
                    <a:pt x="47" y="15816"/>
                  </a:lnTo>
                  <a:cubicBezTo>
                    <a:pt x="47" y="22644"/>
                    <a:pt x="5087" y="27428"/>
                    <a:pt x="12310" y="27428"/>
                  </a:cubicBezTo>
                  <a:cubicBezTo>
                    <a:pt x="19556" y="27428"/>
                    <a:pt x="24595" y="22644"/>
                    <a:pt x="24595" y="15816"/>
                  </a:cubicBezTo>
                  <a:lnTo>
                    <a:pt x="24595" y="11612"/>
                  </a:lnTo>
                  <a:cubicBezTo>
                    <a:pt x="24595" y="4785"/>
                    <a:pt x="19556" y="0"/>
                    <a:pt x="12310"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3"/>
            <p:cNvSpPr/>
            <p:nvPr/>
          </p:nvSpPr>
          <p:spPr>
            <a:xfrm>
              <a:off x="4732275" y="2617400"/>
              <a:ext cx="582350" cy="679925"/>
            </a:xfrm>
            <a:custGeom>
              <a:avLst/>
              <a:gdLst/>
              <a:ahLst/>
              <a:cxnLst/>
              <a:rect l="l" t="t" r="r" b="b"/>
              <a:pathLst>
                <a:path w="23294" h="27197" extrusionOk="0">
                  <a:moveTo>
                    <a:pt x="11914" y="1"/>
                  </a:moveTo>
                  <a:cubicBezTo>
                    <a:pt x="4552" y="1"/>
                    <a:pt x="0" y="4646"/>
                    <a:pt x="0" y="12101"/>
                  </a:cubicBezTo>
                  <a:lnTo>
                    <a:pt x="0" y="15027"/>
                  </a:lnTo>
                  <a:cubicBezTo>
                    <a:pt x="0" y="22482"/>
                    <a:pt x="4552" y="27196"/>
                    <a:pt x="11914" y="27196"/>
                  </a:cubicBezTo>
                  <a:cubicBezTo>
                    <a:pt x="12077" y="27196"/>
                    <a:pt x="13377" y="27196"/>
                    <a:pt x="13958" y="27127"/>
                  </a:cubicBezTo>
                  <a:lnTo>
                    <a:pt x="13958" y="22644"/>
                  </a:lnTo>
                  <a:cubicBezTo>
                    <a:pt x="13726" y="22644"/>
                    <a:pt x="12054" y="22691"/>
                    <a:pt x="11914" y="22691"/>
                  </a:cubicBezTo>
                  <a:cubicBezTo>
                    <a:pt x="7896" y="22691"/>
                    <a:pt x="5226" y="19625"/>
                    <a:pt x="5226" y="15027"/>
                  </a:cubicBezTo>
                  <a:lnTo>
                    <a:pt x="5226" y="12101"/>
                  </a:lnTo>
                  <a:cubicBezTo>
                    <a:pt x="5226" y="7502"/>
                    <a:pt x="7920" y="4437"/>
                    <a:pt x="11914" y="4437"/>
                  </a:cubicBezTo>
                  <a:cubicBezTo>
                    <a:pt x="13702" y="4437"/>
                    <a:pt x="16443" y="4576"/>
                    <a:pt x="17395" y="4785"/>
                  </a:cubicBezTo>
                  <a:lnTo>
                    <a:pt x="17674" y="4831"/>
                  </a:lnTo>
                  <a:lnTo>
                    <a:pt x="17674" y="27196"/>
                  </a:lnTo>
                  <a:lnTo>
                    <a:pt x="23271" y="27196"/>
                  </a:lnTo>
                  <a:lnTo>
                    <a:pt x="23271" y="2137"/>
                  </a:lnTo>
                  <a:cubicBezTo>
                    <a:pt x="23294" y="1673"/>
                    <a:pt x="23294" y="1510"/>
                    <a:pt x="22272" y="1232"/>
                  </a:cubicBezTo>
                  <a:cubicBezTo>
                    <a:pt x="19485" y="512"/>
                    <a:pt x="15119" y="1"/>
                    <a:pt x="11914" y="1"/>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3"/>
            <p:cNvSpPr/>
            <p:nvPr/>
          </p:nvSpPr>
          <p:spPr>
            <a:xfrm>
              <a:off x="5448725" y="2392725"/>
              <a:ext cx="139950" cy="905175"/>
            </a:xfrm>
            <a:custGeom>
              <a:avLst/>
              <a:gdLst/>
              <a:ahLst/>
              <a:cxnLst/>
              <a:rect l="l" t="t" r="r" b="b"/>
              <a:pathLst>
                <a:path w="5598" h="36207" extrusionOk="0">
                  <a:moveTo>
                    <a:pt x="1" y="0"/>
                  </a:moveTo>
                  <a:lnTo>
                    <a:pt x="1" y="36206"/>
                  </a:lnTo>
                  <a:lnTo>
                    <a:pt x="5598" y="36206"/>
                  </a:lnTo>
                  <a:lnTo>
                    <a:pt x="5598"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3"/>
            <p:cNvSpPr/>
            <p:nvPr/>
          </p:nvSpPr>
          <p:spPr>
            <a:xfrm>
              <a:off x="1841475" y="2392725"/>
              <a:ext cx="617775" cy="904600"/>
            </a:xfrm>
            <a:custGeom>
              <a:avLst/>
              <a:gdLst/>
              <a:ahLst/>
              <a:cxnLst/>
              <a:rect l="l" t="t" r="r" b="b"/>
              <a:pathLst>
                <a:path w="24711" h="36184" extrusionOk="0">
                  <a:moveTo>
                    <a:pt x="0" y="0"/>
                  </a:moveTo>
                  <a:lnTo>
                    <a:pt x="0" y="36183"/>
                  </a:lnTo>
                  <a:lnTo>
                    <a:pt x="5806" y="36183"/>
                  </a:lnTo>
                  <a:lnTo>
                    <a:pt x="5806" y="5040"/>
                  </a:lnTo>
                  <a:lnTo>
                    <a:pt x="9220" y="5040"/>
                  </a:lnTo>
                  <a:cubicBezTo>
                    <a:pt x="9940" y="5040"/>
                    <a:pt x="10544" y="5063"/>
                    <a:pt x="11194" y="5086"/>
                  </a:cubicBezTo>
                  <a:cubicBezTo>
                    <a:pt x="16234" y="5179"/>
                    <a:pt x="18695" y="7176"/>
                    <a:pt x="18695" y="11101"/>
                  </a:cubicBezTo>
                  <a:lnTo>
                    <a:pt x="18695" y="11543"/>
                  </a:lnTo>
                  <a:cubicBezTo>
                    <a:pt x="18695" y="15165"/>
                    <a:pt x="16698" y="17581"/>
                    <a:pt x="11217" y="17581"/>
                  </a:cubicBezTo>
                  <a:lnTo>
                    <a:pt x="9592" y="17581"/>
                  </a:lnTo>
                  <a:lnTo>
                    <a:pt x="9592" y="22458"/>
                  </a:lnTo>
                  <a:cubicBezTo>
                    <a:pt x="10172" y="22481"/>
                    <a:pt x="10683" y="22504"/>
                    <a:pt x="11240" y="22504"/>
                  </a:cubicBezTo>
                  <a:cubicBezTo>
                    <a:pt x="19137" y="22504"/>
                    <a:pt x="24710" y="19392"/>
                    <a:pt x="24710" y="11612"/>
                  </a:cubicBezTo>
                  <a:lnTo>
                    <a:pt x="24710" y="11148"/>
                  </a:lnTo>
                  <a:cubicBezTo>
                    <a:pt x="24687" y="3019"/>
                    <a:pt x="18626" y="0"/>
                    <a:pt x="9824"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3"/>
            <p:cNvSpPr/>
            <p:nvPr/>
          </p:nvSpPr>
          <p:spPr>
            <a:xfrm>
              <a:off x="4278825" y="2482125"/>
              <a:ext cx="369275" cy="814025"/>
            </a:xfrm>
            <a:custGeom>
              <a:avLst/>
              <a:gdLst/>
              <a:ahLst/>
              <a:cxnLst/>
              <a:rect l="l" t="t" r="r" b="b"/>
              <a:pathLst>
                <a:path w="14771" h="32561" extrusionOk="0">
                  <a:moveTo>
                    <a:pt x="5667" y="1"/>
                  </a:moveTo>
                  <a:lnTo>
                    <a:pt x="0" y="744"/>
                  </a:lnTo>
                  <a:lnTo>
                    <a:pt x="0" y="25710"/>
                  </a:lnTo>
                  <a:cubicBezTo>
                    <a:pt x="0" y="30447"/>
                    <a:pt x="2346" y="32561"/>
                    <a:pt x="7618" y="32561"/>
                  </a:cubicBezTo>
                  <a:lnTo>
                    <a:pt x="14771" y="32561"/>
                  </a:lnTo>
                  <a:lnTo>
                    <a:pt x="14771" y="28241"/>
                  </a:lnTo>
                  <a:lnTo>
                    <a:pt x="9499" y="28241"/>
                  </a:lnTo>
                  <a:cubicBezTo>
                    <a:pt x="7223" y="28241"/>
                    <a:pt x="5667" y="28148"/>
                    <a:pt x="5667" y="25710"/>
                  </a:cubicBezTo>
                  <a:lnTo>
                    <a:pt x="5667" y="10103"/>
                  </a:lnTo>
                  <a:lnTo>
                    <a:pt x="14771" y="10103"/>
                  </a:lnTo>
                  <a:lnTo>
                    <a:pt x="14771" y="5783"/>
                  </a:lnTo>
                  <a:lnTo>
                    <a:pt x="5667" y="5783"/>
                  </a:lnTo>
                  <a:lnTo>
                    <a:pt x="5667" y="1"/>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3"/>
            <p:cNvSpPr/>
            <p:nvPr/>
          </p:nvSpPr>
          <p:spPr>
            <a:xfrm>
              <a:off x="5652525" y="3180600"/>
              <a:ext cx="117875" cy="117300"/>
            </a:xfrm>
            <a:custGeom>
              <a:avLst/>
              <a:gdLst/>
              <a:ahLst/>
              <a:cxnLst/>
              <a:rect l="l" t="t" r="r" b="b"/>
              <a:pathLst>
                <a:path w="4715" h="4692" extrusionOk="0">
                  <a:moveTo>
                    <a:pt x="2230" y="1277"/>
                  </a:moveTo>
                  <a:cubicBezTo>
                    <a:pt x="2741" y="1277"/>
                    <a:pt x="2973" y="1463"/>
                    <a:pt x="2973" y="1812"/>
                  </a:cubicBezTo>
                  <a:cubicBezTo>
                    <a:pt x="2973" y="2160"/>
                    <a:pt x="2741" y="2369"/>
                    <a:pt x="2299" y="2369"/>
                  </a:cubicBezTo>
                  <a:lnTo>
                    <a:pt x="1812" y="2369"/>
                  </a:lnTo>
                  <a:lnTo>
                    <a:pt x="1812" y="1277"/>
                  </a:lnTo>
                  <a:close/>
                  <a:moveTo>
                    <a:pt x="1580" y="1045"/>
                  </a:moveTo>
                  <a:lnTo>
                    <a:pt x="1580" y="3553"/>
                  </a:lnTo>
                  <a:lnTo>
                    <a:pt x="1858" y="3553"/>
                  </a:lnTo>
                  <a:lnTo>
                    <a:pt x="1858" y="2601"/>
                  </a:lnTo>
                  <a:lnTo>
                    <a:pt x="2462" y="2578"/>
                  </a:lnTo>
                  <a:lnTo>
                    <a:pt x="3089" y="3553"/>
                  </a:lnTo>
                  <a:lnTo>
                    <a:pt x="3391" y="3553"/>
                  </a:lnTo>
                  <a:lnTo>
                    <a:pt x="2741" y="2508"/>
                  </a:lnTo>
                  <a:cubicBezTo>
                    <a:pt x="3019" y="2392"/>
                    <a:pt x="3252" y="2160"/>
                    <a:pt x="3252" y="1788"/>
                  </a:cubicBezTo>
                  <a:cubicBezTo>
                    <a:pt x="3252" y="1324"/>
                    <a:pt x="2927" y="1045"/>
                    <a:pt x="2299" y="1045"/>
                  </a:cubicBezTo>
                  <a:close/>
                  <a:moveTo>
                    <a:pt x="2346" y="302"/>
                  </a:moveTo>
                  <a:cubicBezTo>
                    <a:pt x="3461" y="302"/>
                    <a:pt x="4343" y="1231"/>
                    <a:pt x="4343" y="2323"/>
                  </a:cubicBezTo>
                  <a:cubicBezTo>
                    <a:pt x="4343" y="3414"/>
                    <a:pt x="3461" y="4320"/>
                    <a:pt x="2346" y="4320"/>
                  </a:cubicBezTo>
                  <a:cubicBezTo>
                    <a:pt x="1254" y="4320"/>
                    <a:pt x="349" y="3414"/>
                    <a:pt x="349" y="2323"/>
                  </a:cubicBezTo>
                  <a:cubicBezTo>
                    <a:pt x="349" y="1208"/>
                    <a:pt x="1254" y="302"/>
                    <a:pt x="2346" y="302"/>
                  </a:cubicBezTo>
                  <a:close/>
                  <a:moveTo>
                    <a:pt x="2346" y="0"/>
                  </a:moveTo>
                  <a:cubicBezTo>
                    <a:pt x="1045" y="0"/>
                    <a:pt x="0" y="1045"/>
                    <a:pt x="0" y="2346"/>
                  </a:cubicBezTo>
                  <a:cubicBezTo>
                    <a:pt x="0" y="3623"/>
                    <a:pt x="1045" y="4691"/>
                    <a:pt x="2346" y="4691"/>
                  </a:cubicBezTo>
                  <a:cubicBezTo>
                    <a:pt x="3670" y="4691"/>
                    <a:pt x="4715" y="3623"/>
                    <a:pt x="4715" y="2346"/>
                  </a:cubicBezTo>
                  <a:cubicBezTo>
                    <a:pt x="4715" y="1045"/>
                    <a:pt x="3670" y="0"/>
                    <a:pt x="2346"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C – Night Mode">
  <p:cSld name="Title Slide_2">
    <p:bg>
      <p:bgPr>
        <a:solidFill>
          <a:schemeClr val="dk1"/>
        </a:solidFill>
        <a:effectLst/>
      </p:bgPr>
    </p:bg>
    <p:spTree>
      <p:nvGrpSpPr>
        <p:cNvPr id="1" name="Shape 264"/>
        <p:cNvGrpSpPr/>
        <p:nvPr/>
      </p:nvGrpSpPr>
      <p:grpSpPr>
        <a:xfrm>
          <a:off x="0" y="0"/>
          <a:ext cx="0" cy="0"/>
          <a:chOff x="0" y="0"/>
          <a:chExt cx="0" cy="0"/>
        </a:xfrm>
      </p:grpSpPr>
      <p:sp>
        <p:nvSpPr>
          <p:cNvPr id="265" name="Google Shape;265;p24"/>
          <p:cNvSpPr txBox="1">
            <a:spLocks noGrp="1"/>
          </p:cNvSpPr>
          <p:nvPr>
            <p:ph type="title"/>
          </p:nvPr>
        </p:nvSpPr>
        <p:spPr>
          <a:xfrm>
            <a:off x="192475" y="151275"/>
            <a:ext cx="8663100" cy="393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500" b="1">
                <a:solidFill>
                  <a:srgbClr val="FFFFFF"/>
                </a:solidFill>
                <a:latin typeface="Proxima Nova"/>
                <a:ea typeface="Proxima Nova"/>
                <a:cs typeface="Proxima Nova"/>
                <a:sym typeface="Proxima Nova"/>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grpSp>
        <p:nvGrpSpPr>
          <p:cNvPr id="266" name="Google Shape;266;p24"/>
          <p:cNvGrpSpPr/>
          <p:nvPr/>
        </p:nvGrpSpPr>
        <p:grpSpPr>
          <a:xfrm>
            <a:off x="287525" y="4854556"/>
            <a:ext cx="634914" cy="148716"/>
            <a:chOff x="1841475" y="2392725"/>
            <a:chExt cx="3928925" cy="920275"/>
          </a:xfrm>
        </p:grpSpPr>
        <p:sp>
          <p:nvSpPr>
            <p:cNvPr id="267" name="Google Shape;267;p24"/>
            <p:cNvSpPr/>
            <p:nvPr/>
          </p:nvSpPr>
          <p:spPr>
            <a:xfrm>
              <a:off x="2574175" y="2392725"/>
              <a:ext cx="139950" cy="905175"/>
            </a:xfrm>
            <a:custGeom>
              <a:avLst/>
              <a:gdLst/>
              <a:ahLst/>
              <a:cxnLst/>
              <a:rect l="l" t="t" r="r" b="b"/>
              <a:pathLst>
                <a:path w="5598" h="36207" extrusionOk="0">
                  <a:moveTo>
                    <a:pt x="1" y="0"/>
                  </a:moveTo>
                  <a:lnTo>
                    <a:pt x="1" y="5411"/>
                  </a:lnTo>
                  <a:lnTo>
                    <a:pt x="5575" y="5411"/>
                  </a:lnTo>
                  <a:lnTo>
                    <a:pt x="5575" y="0"/>
                  </a:lnTo>
                  <a:close/>
                  <a:moveTo>
                    <a:pt x="1" y="9383"/>
                  </a:moveTo>
                  <a:lnTo>
                    <a:pt x="1" y="36206"/>
                  </a:lnTo>
                  <a:lnTo>
                    <a:pt x="5598" y="36206"/>
                  </a:lnTo>
                  <a:lnTo>
                    <a:pt x="5598" y="9383"/>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4"/>
            <p:cNvSpPr/>
            <p:nvPr/>
          </p:nvSpPr>
          <p:spPr>
            <a:xfrm>
              <a:off x="2816875" y="2626700"/>
              <a:ext cx="703700" cy="686300"/>
            </a:xfrm>
            <a:custGeom>
              <a:avLst/>
              <a:gdLst/>
              <a:ahLst/>
              <a:cxnLst/>
              <a:rect l="l" t="t" r="r" b="b"/>
              <a:pathLst>
                <a:path w="28148" h="27452" extrusionOk="0">
                  <a:moveTo>
                    <a:pt x="0" y="0"/>
                  </a:moveTo>
                  <a:lnTo>
                    <a:pt x="0" y="3949"/>
                  </a:lnTo>
                  <a:lnTo>
                    <a:pt x="2601" y="3949"/>
                  </a:lnTo>
                  <a:lnTo>
                    <a:pt x="9081" y="23201"/>
                  </a:lnTo>
                  <a:cubicBezTo>
                    <a:pt x="10103" y="26151"/>
                    <a:pt x="11821" y="27451"/>
                    <a:pt x="14701" y="27451"/>
                  </a:cubicBezTo>
                  <a:cubicBezTo>
                    <a:pt x="16629" y="27451"/>
                    <a:pt x="19021" y="26987"/>
                    <a:pt x="20368" y="23201"/>
                  </a:cubicBezTo>
                  <a:lnTo>
                    <a:pt x="28148" y="0"/>
                  </a:lnTo>
                  <a:lnTo>
                    <a:pt x="22783" y="0"/>
                  </a:lnTo>
                  <a:lnTo>
                    <a:pt x="15978" y="21529"/>
                  </a:lnTo>
                  <a:cubicBezTo>
                    <a:pt x="15723" y="22458"/>
                    <a:pt x="15537" y="23015"/>
                    <a:pt x="14701" y="23015"/>
                  </a:cubicBezTo>
                  <a:cubicBezTo>
                    <a:pt x="13888" y="23015"/>
                    <a:pt x="13703" y="22458"/>
                    <a:pt x="13424" y="21529"/>
                  </a:cubicBezTo>
                  <a:lnTo>
                    <a:pt x="6712"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4"/>
            <p:cNvSpPr/>
            <p:nvPr/>
          </p:nvSpPr>
          <p:spPr>
            <a:xfrm>
              <a:off x="3557125" y="2626700"/>
              <a:ext cx="614900" cy="685700"/>
            </a:xfrm>
            <a:custGeom>
              <a:avLst/>
              <a:gdLst/>
              <a:ahLst/>
              <a:cxnLst/>
              <a:rect l="l" t="t" r="r" b="b"/>
              <a:pathLst>
                <a:path w="24596" h="27428" extrusionOk="0">
                  <a:moveTo>
                    <a:pt x="12310" y="4436"/>
                  </a:moveTo>
                  <a:cubicBezTo>
                    <a:pt x="16676" y="4436"/>
                    <a:pt x="19347" y="7711"/>
                    <a:pt x="19347" y="11636"/>
                  </a:cubicBezTo>
                  <a:lnTo>
                    <a:pt x="19347" y="15839"/>
                  </a:lnTo>
                  <a:cubicBezTo>
                    <a:pt x="19347" y="19764"/>
                    <a:pt x="16653" y="23039"/>
                    <a:pt x="12310" y="23039"/>
                  </a:cubicBezTo>
                  <a:cubicBezTo>
                    <a:pt x="7851" y="23039"/>
                    <a:pt x="5296" y="19764"/>
                    <a:pt x="5319" y="15839"/>
                  </a:cubicBezTo>
                  <a:lnTo>
                    <a:pt x="5319" y="11636"/>
                  </a:lnTo>
                  <a:cubicBezTo>
                    <a:pt x="5319" y="7711"/>
                    <a:pt x="7735" y="4436"/>
                    <a:pt x="12310" y="4436"/>
                  </a:cubicBezTo>
                  <a:close/>
                  <a:moveTo>
                    <a:pt x="12310" y="0"/>
                  </a:moveTo>
                  <a:cubicBezTo>
                    <a:pt x="5087" y="0"/>
                    <a:pt x="1" y="4785"/>
                    <a:pt x="47" y="11612"/>
                  </a:cubicBezTo>
                  <a:lnTo>
                    <a:pt x="47" y="15816"/>
                  </a:lnTo>
                  <a:cubicBezTo>
                    <a:pt x="47" y="22644"/>
                    <a:pt x="5087" y="27428"/>
                    <a:pt x="12310" y="27428"/>
                  </a:cubicBezTo>
                  <a:cubicBezTo>
                    <a:pt x="19556" y="27428"/>
                    <a:pt x="24595" y="22644"/>
                    <a:pt x="24595" y="15816"/>
                  </a:cubicBezTo>
                  <a:lnTo>
                    <a:pt x="24595" y="11612"/>
                  </a:lnTo>
                  <a:cubicBezTo>
                    <a:pt x="24595" y="4785"/>
                    <a:pt x="19556" y="0"/>
                    <a:pt x="12310"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4"/>
            <p:cNvSpPr/>
            <p:nvPr/>
          </p:nvSpPr>
          <p:spPr>
            <a:xfrm>
              <a:off x="4732275" y="2617400"/>
              <a:ext cx="582350" cy="679925"/>
            </a:xfrm>
            <a:custGeom>
              <a:avLst/>
              <a:gdLst/>
              <a:ahLst/>
              <a:cxnLst/>
              <a:rect l="l" t="t" r="r" b="b"/>
              <a:pathLst>
                <a:path w="23294" h="27197" extrusionOk="0">
                  <a:moveTo>
                    <a:pt x="11914" y="1"/>
                  </a:moveTo>
                  <a:cubicBezTo>
                    <a:pt x="4552" y="1"/>
                    <a:pt x="0" y="4646"/>
                    <a:pt x="0" y="12101"/>
                  </a:cubicBezTo>
                  <a:lnTo>
                    <a:pt x="0" y="15027"/>
                  </a:lnTo>
                  <a:cubicBezTo>
                    <a:pt x="0" y="22482"/>
                    <a:pt x="4552" y="27196"/>
                    <a:pt x="11914" y="27196"/>
                  </a:cubicBezTo>
                  <a:cubicBezTo>
                    <a:pt x="12077" y="27196"/>
                    <a:pt x="13377" y="27196"/>
                    <a:pt x="13958" y="27127"/>
                  </a:cubicBezTo>
                  <a:lnTo>
                    <a:pt x="13958" y="22644"/>
                  </a:lnTo>
                  <a:cubicBezTo>
                    <a:pt x="13726" y="22644"/>
                    <a:pt x="12054" y="22691"/>
                    <a:pt x="11914" y="22691"/>
                  </a:cubicBezTo>
                  <a:cubicBezTo>
                    <a:pt x="7896" y="22691"/>
                    <a:pt x="5226" y="19625"/>
                    <a:pt x="5226" y="15027"/>
                  </a:cubicBezTo>
                  <a:lnTo>
                    <a:pt x="5226" y="12101"/>
                  </a:lnTo>
                  <a:cubicBezTo>
                    <a:pt x="5226" y="7502"/>
                    <a:pt x="7920" y="4437"/>
                    <a:pt x="11914" y="4437"/>
                  </a:cubicBezTo>
                  <a:cubicBezTo>
                    <a:pt x="13702" y="4437"/>
                    <a:pt x="16443" y="4576"/>
                    <a:pt x="17395" y="4785"/>
                  </a:cubicBezTo>
                  <a:lnTo>
                    <a:pt x="17674" y="4831"/>
                  </a:lnTo>
                  <a:lnTo>
                    <a:pt x="17674" y="27196"/>
                  </a:lnTo>
                  <a:lnTo>
                    <a:pt x="23271" y="27196"/>
                  </a:lnTo>
                  <a:lnTo>
                    <a:pt x="23271" y="2137"/>
                  </a:lnTo>
                  <a:cubicBezTo>
                    <a:pt x="23294" y="1673"/>
                    <a:pt x="23294" y="1510"/>
                    <a:pt x="22272" y="1232"/>
                  </a:cubicBezTo>
                  <a:cubicBezTo>
                    <a:pt x="19485" y="512"/>
                    <a:pt x="15119" y="1"/>
                    <a:pt x="11914" y="1"/>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4"/>
            <p:cNvSpPr/>
            <p:nvPr/>
          </p:nvSpPr>
          <p:spPr>
            <a:xfrm>
              <a:off x="5448725" y="2392725"/>
              <a:ext cx="139950" cy="905175"/>
            </a:xfrm>
            <a:custGeom>
              <a:avLst/>
              <a:gdLst/>
              <a:ahLst/>
              <a:cxnLst/>
              <a:rect l="l" t="t" r="r" b="b"/>
              <a:pathLst>
                <a:path w="5598" h="36207" extrusionOk="0">
                  <a:moveTo>
                    <a:pt x="1" y="0"/>
                  </a:moveTo>
                  <a:lnTo>
                    <a:pt x="1" y="36206"/>
                  </a:lnTo>
                  <a:lnTo>
                    <a:pt x="5598" y="36206"/>
                  </a:lnTo>
                  <a:lnTo>
                    <a:pt x="5598"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4"/>
            <p:cNvSpPr/>
            <p:nvPr/>
          </p:nvSpPr>
          <p:spPr>
            <a:xfrm>
              <a:off x="1841475" y="2392725"/>
              <a:ext cx="617775" cy="904600"/>
            </a:xfrm>
            <a:custGeom>
              <a:avLst/>
              <a:gdLst/>
              <a:ahLst/>
              <a:cxnLst/>
              <a:rect l="l" t="t" r="r" b="b"/>
              <a:pathLst>
                <a:path w="24711" h="36184" extrusionOk="0">
                  <a:moveTo>
                    <a:pt x="0" y="0"/>
                  </a:moveTo>
                  <a:lnTo>
                    <a:pt x="0" y="36183"/>
                  </a:lnTo>
                  <a:lnTo>
                    <a:pt x="5806" y="36183"/>
                  </a:lnTo>
                  <a:lnTo>
                    <a:pt x="5806" y="5040"/>
                  </a:lnTo>
                  <a:lnTo>
                    <a:pt x="9220" y="5040"/>
                  </a:lnTo>
                  <a:cubicBezTo>
                    <a:pt x="9940" y="5040"/>
                    <a:pt x="10544" y="5063"/>
                    <a:pt x="11194" y="5086"/>
                  </a:cubicBezTo>
                  <a:cubicBezTo>
                    <a:pt x="16234" y="5179"/>
                    <a:pt x="18695" y="7176"/>
                    <a:pt x="18695" y="11101"/>
                  </a:cubicBezTo>
                  <a:lnTo>
                    <a:pt x="18695" y="11543"/>
                  </a:lnTo>
                  <a:cubicBezTo>
                    <a:pt x="18695" y="15165"/>
                    <a:pt x="16698" y="17581"/>
                    <a:pt x="11217" y="17581"/>
                  </a:cubicBezTo>
                  <a:lnTo>
                    <a:pt x="9592" y="17581"/>
                  </a:lnTo>
                  <a:lnTo>
                    <a:pt x="9592" y="22458"/>
                  </a:lnTo>
                  <a:cubicBezTo>
                    <a:pt x="10172" y="22481"/>
                    <a:pt x="10683" y="22504"/>
                    <a:pt x="11240" y="22504"/>
                  </a:cubicBezTo>
                  <a:cubicBezTo>
                    <a:pt x="19137" y="22504"/>
                    <a:pt x="24710" y="19392"/>
                    <a:pt x="24710" y="11612"/>
                  </a:cubicBezTo>
                  <a:lnTo>
                    <a:pt x="24710" y="11148"/>
                  </a:lnTo>
                  <a:cubicBezTo>
                    <a:pt x="24687" y="3019"/>
                    <a:pt x="18626" y="0"/>
                    <a:pt x="9824"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4"/>
            <p:cNvSpPr/>
            <p:nvPr/>
          </p:nvSpPr>
          <p:spPr>
            <a:xfrm>
              <a:off x="4278825" y="2482125"/>
              <a:ext cx="369275" cy="814025"/>
            </a:xfrm>
            <a:custGeom>
              <a:avLst/>
              <a:gdLst/>
              <a:ahLst/>
              <a:cxnLst/>
              <a:rect l="l" t="t" r="r" b="b"/>
              <a:pathLst>
                <a:path w="14771" h="32561" extrusionOk="0">
                  <a:moveTo>
                    <a:pt x="5667" y="1"/>
                  </a:moveTo>
                  <a:lnTo>
                    <a:pt x="0" y="744"/>
                  </a:lnTo>
                  <a:lnTo>
                    <a:pt x="0" y="25710"/>
                  </a:lnTo>
                  <a:cubicBezTo>
                    <a:pt x="0" y="30447"/>
                    <a:pt x="2346" y="32561"/>
                    <a:pt x="7618" y="32561"/>
                  </a:cubicBezTo>
                  <a:lnTo>
                    <a:pt x="14771" y="32561"/>
                  </a:lnTo>
                  <a:lnTo>
                    <a:pt x="14771" y="28241"/>
                  </a:lnTo>
                  <a:lnTo>
                    <a:pt x="9499" y="28241"/>
                  </a:lnTo>
                  <a:cubicBezTo>
                    <a:pt x="7223" y="28241"/>
                    <a:pt x="5667" y="28148"/>
                    <a:pt x="5667" y="25710"/>
                  </a:cubicBezTo>
                  <a:lnTo>
                    <a:pt x="5667" y="10103"/>
                  </a:lnTo>
                  <a:lnTo>
                    <a:pt x="14771" y="10103"/>
                  </a:lnTo>
                  <a:lnTo>
                    <a:pt x="14771" y="5783"/>
                  </a:lnTo>
                  <a:lnTo>
                    <a:pt x="5667" y="5783"/>
                  </a:lnTo>
                  <a:lnTo>
                    <a:pt x="5667" y="1"/>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4"/>
            <p:cNvSpPr/>
            <p:nvPr/>
          </p:nvSpPr>
          <p:spPr>
            <a:xfrm>
              <a:off x="5652525" y="3180600"/>
              <a:ext cx="117875" cy="117300"/>
            </a:xfrm>
            <a:custGeom>
              <a:avLst/>
              <a:gdLst/>
              <a:ahLst/>
              <a:cxnLst/>
              <a:rect l="l" t="t" r="r" b="b"/>
              <a:pathLst>
                <a:path w="4715" h="4692" extrusionOk="0">
                  <a:moveTo>
                    <a:pt x="2230" y="1277"/>
                  </a:moveTo>
                  <a:cubicBezTo>
                    <a:pt x="2741" y="1277"/>
                    <a:pt x="2973" y="1463"/>
                    <a:pt x="2973" y="1812"/>
                  </a:cubicBezTo>
                  <a:cubicBezTo>
                    <a:pt x="2973" y="2160"/>
                    <a:pt x="2741" y="2369"/>
                    <a:pt x="2299" y="2369"/>
                  </a:cubicBezTo>
                  <a:lnTo>
                    <a:pt x="1812" y="2369"/>
                  </a:lnTo>
                  <a:lnTo>
                    <a:pt x="1812" y="1277"/>
                  </a:lnTo>
                  <a:close/>
                  <a:moveTo>
                    <a:pt x="1580" y="1045"/>
                  </a:moveTo>
                  <a:lnTo>
                    <a:pt x="1580" y="3553"/>
                  </a:lnTo>
                  <a:lnTo>
                    <a:pt x="1858" y="3553"/>
                  </a:lnTo>
                  <a:lnTo>
                    <a:pt x="1858" y="2601"/>
                  </a:lnTo>
                  <a:lnTo>
                    <a:pt x="2462" y="2578"/>
                  </a:lnTo>
                  <a:lnTo>
                    <a:pt x="3089" y="3553"/>
                  </a:lnTo>
                  <a:lnTo>
                    <a:pt x="3391" y="3553"/>
                  </a:lnTo>
                  <a:lnTo>
                    <a:pt x="2741" y="2508"/>
                  </a:lnTo>
                  <a:cubicBezTo>
                    <a:pt x="3019" y="2392"/>
                    <a:pt x="3252" y="2160"/>
                    <a:pt x="3252" y="1788"/>
                  </a:cubicBezTo>
                  <a:cubicBezTo>
                    <a:pt x="3252" y="1324"/>
                    <a:pt x="2927" y="1045"/>
                    <a:pt x="2299" y="1045"/>
                  </a:cubicBezTo>
                  <a:close/>
                  <a:moveTo>
                    <a:pt x="2346" y="302"/>
                  </a:moveTo>
                  <a:cubicBezTo>
                    <a:pt x="3461" y="302"/>
                    <a:pt x="4343" y="1231"/>
                    <a:pt x="4343" y="2323"/>
                  </a:cubicBezTo>
                  <a:cubicBezTo>
                    <a:pt x="4343" y="3414"/>
                    <a:pt x="3461" y="4320"/>
                    <a:pt x="2346" y="4320"/>
                  </a:cubicBezTo>
                  <a:cubicBezTo>
                    <a:pt x="1254" y="4320"/>
                    <a:pt x="349" y="3414"/>
                    <a:pt x="349" y="2323"/>
                  </a:cubicBezTo>
                  <a:cubicBezTo>
                    <a:pt x="349" y="1208"/>
                    <a:pt x="1254" y="302"/>
                    <a:pt x="2346" y="302"/>
                  </a:cubicBezTo>
                  <a:close/>
                  <a:moveTo>
                    <a:pt x="2346" y="0"/>
                  </a:moveTo>
                  <a:cubicBezTo>
                    <a:pt x="1045" y="0"/>
                    <a:pt x="0" y="1045"/>
                    <a:pt x="0" y="2346"/>
                  </a:cubicBezTo>
                  <a:cubicBezTo>
                    <a:pt x="0" y="3623"/>
                    <a:pt x="1045" y="4691"/>
                    <a:pt x="2346" y="4691"/>
                  </a:cubicBezTo>
                  <a:cubicBezTo>
                    <a:pt x="3670" y="4691"/>
                    <a:pt x="4715" y="3623"/>
                    <a:pt x="4715" y="2346"/>
                  </a:cubicBezTo>
                  <a:cubicBezTo>
                    <a:pt x="4715" y="1045"/>
                    <a:pt x="3670" y="0"/>
                    <a:pt x="2346"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4 – Sidebar">
  <p:cSld name="CUSTOM_5">
    <p:spTree>
      <p:nvGrpSpPr>
        <p:cNvPr id="1" name="Shape 275"/>
        <p:cNvGrpSpPr/>
        <p:nvPr/>
      </p:nvGrpSpPr>
      <p:grpSpPr>
        <a:xfrm>
          <a:off x="0" y="0"/>
          <a:ext cx="0" cy="0"/>
          <a:chOff x="0" y="0"/>
          <a:chExt cx="0" cy="0"/>
        </a:xfrm>
      </p:grpSpPr>
      <p:cxnSp>
        <p:nvCxnSpPr>
          <p:cNvPr id="276" name="Google Shape;276;p25"/>
          <p:cNvCxnSpPr/>
          <p:nvPr/>
        </p:nvCxnSpPr>
        <p:spPr>
          <a:xfrm rot="10800000">
            <a:off x="6081375" y="905700"/>
            <a:ext cx="0" cy="3764400"/>
          </a:xfrm>
          <a:prstGeom prst="straightConnector1">
            <a:avLst/>
          </a:prstGeom>
          <a:noFill/>
          <a:ln w="19050" cap="flat" cmpd="sng">
            <a:solidFill>
              <a:srgbClr val="D9D9D9"/>
            </a:solidFill>
            <a:prstDash val="solid"/>
            <a:round/>
            <a:headEnd type="none" w="sm" len="sm"/>
            <a:tailEnd type="none" w="sm" len="sm"/>
          </a:ln>
        </p:spPr>
      </p:cxnSp>
      <p:sp>
        <p:nvSpPr>
          <p:cNvPr id="277" name="Google Shape;277;p25"/>
          <p:cNvSpPr txBox="1">
            <a:spLocks noGrp="1"/>
          </p:cNvSpPr>
          <p:nvPr>
            <p:ph type="title"/>
          </p:nvPr>
        </p:nvSpPr>
        <p:spPr>
          <a:xfrm>
            <a:off x="192475" y="151275"/>
            <a:ext cx="8663100" cy="393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500" b="1">
                <a:solidFill>
                  <a:schemeClr val="dk1"/>
                </a:solidFill>
                <a:latin typeface="Proxima Nova"/>
                <a:ea typeface="Proxima Nova"/>
                <a:cs typeface="Proxima Nova"/>
                <a:sym typeface="Proxima Nova"/>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278" name="Google Shape;278;p25"/>
          <p:cNvCxnSpPr/>
          <p:nvPr/>
        </p:nvCxnSpPr>
        <p:spPr>
          <a:xfrm>
            <a:off x="6078286" y="-214525"/>
            <a:ext cx="0" cy="119700"/>
          </a:xfrm>
          <a:prstGeom prst="straightConnector1">
            <a:avLst/>
          </a:prstGeom>
          <a:noFill/>
          <a:ln w="9525" cap="flat" cmpd="sng">
            <a:solidFill>
              <a:srgbClr val="D9D9D9"/>
            </a:solidFill>
            <a:prstDash val="solid"/>
            <a:round/>
            <a:headEnd type="none" w="med" len="med"/>
            <a:tailEnd type="none" w="med" len="med"/>
          </a:ln>
        </p:spPr>
      </p:cxnSp>
      <p:sp>
        <p:nvSpPr>
          <p:cNvPr id="279" name="Google Shape;279;p25"/>
          <p:cNvSpPr txBox="1">
            <a:spLocks noGrp="1"/>
          </p:cNvSpPr>
          <p:nvPr>
            <p:ph type="body" idx="1"/>
          </p:nvPr>
        </p:nvSpPr>
        <p:spPr>
          <a:xfrm>
            <a:off x="192475" y="900400"/>
            <a:ext cx="5618700" cy="3769500"/>
          </a:xfrm>
          <a:prstGeom prst="rect">
            <a:avLst/>
          </a:prstGeom>
          <a:noFill/>
          <a:ln>
            <a:noFill/>
          </a:ln>
        </p:spPr>
        <p:txBody>
          <a:bodyPr spcFirstLastPara="1" wrap="square" lIns="91425" tIns="91425" rIns="91425" bIns="91425" anchor="t" anchorCtr="0">
            <a:noAutofit/>
          </a:bodyPr>
          <a:lstStyle>
            <a:lvl1pPr marL="457200" lvl="0" indent="-317500" rtl="0">
              <a:lnSpc>
                <a:spcPct val="110000"/>
              </a:lnSpc>
              <a:spcBef>
                <a:spcPts val="0"/>
              </a:spcBef>
              <a:spcAft>
                <a:spcPts val="0"/>
              </a:spcAft>
              <a:buClr>
                <a:schemeClr val="dk1"/>
              </a:buClr>
              <a:buSzPts val="1400"/>
              <a:buFont typeface="Proxima Nova"/>
              <a:buChar char="●"/>
              <a:defRPr>
                <a:solidFill>
                  <a:schemeClr val="dk1"/>
                </a:solidFill>
                <a:latin typeface="Proxima Nova"/>
                <a:ea typeface="Proxima Nova"/>
                <a:cs typeface="Proxima Nova"/>
                <a:sym typeface="Proxima Nova"/>
              </a:defRPr>
            </a:lvl1pPr>
            <a:lvl2pPr marL="914400" lvl="1" indent="-317500" rtl="0">
              <a:lnSpc>
                <a:spcPct val="110000"/>
              </a:lnSpc>
              <a:spcBef>
                <a:spcPts val="1000"/>
              </a:spcBef>
              <a:spcAft>
                <a:spcPts val="0"/>
              </a:spcAft>
              <a:buClr>
                <a:schemeClr val="dk1"/>
              </a:buClr>
              <a:buSzPts val="1400"/>
              <a:buFont typeface="Proxima Nova"/>
              <a:buChar char="○"/>
              <a:defRPr>
                <a:solidFill>
                  <a:schemeClr val="dk1"/>
                </a:solidFill>
                <a:latin typeface="Proxima Nova"/>
                <a:ea typeface="Proxima Nova"/>
                <a:cs typeface="Proxima Nova"/>
                <a:sym typeface="Proxima Nova"/>
              </a:defRPr>
            </a:lvl2pPr>
            <a:lvl3pPr marL="1371600" lvl="2" indent="-317500" rtl="0">
              <a:lnSpc>
                <a:spcPct val="110000"/>
              </a:lnSpc>
              <a:spcBef>
                <a:spcPts val="1000"/>
              </a:spcBef>
              <a:spcAft>
                <a:spcPts val="0"/>
              </a:spcAft>
              <a:buClr>
                <a:schemeClr val="dk1"/>
              </a:buClr>
              <a:buSzPts val="1400"/>
              <a:buFont typeface="Proxima Nova"/>
              <a:buChar char="■"/>
              <a:defRPr>
                <a:solidFill>
                  <a:schemeClr val="dk1"/>
                </a:solidFill>
                <a:latin typeface="Proxima Nova"/>
                <a:ea typeface="Proxima Nova"/>
                <a:cs typeface="Proxima Nova"/>
                <a:sym typeface="Proxima Nova"/>
              </a:defRPr>
            </a:lvl3pPr>
            <a:lvl4pPr marL="1828800" lvl="3" indent="-317500" rtl="0">
              <a:lnSpc>
                <a:spcPct val="110000"/>
              </a:lnSpc>
              <a:spcBef>
                <a:spcPts val="1000"/>
              </a:spcBef>
              <a:spcAft>
                <a:spcPts val="0"/>
              </a:spcAft>
              <a:buClr>
                <a:schemeClr val="dk1"/>
              </a:buClr>
              <a:buSzPts val="1400"/>
              <a:buFont typeface="Proxima Nova"/>
              <a:buChar char="●"/>
              <a:defRPr>
                <a:solidFill>
                  <a:schemeClr val="dk1"/>
                </a:solidFill>
                <a:latin typeface="Proxima Nova"/>
                <a:ea typeface="Proxima Nova"/>
                <a:cs typeface="Proxima Nova"/>
                <a:sym typeface="Proxima Nova"/>
              </a:defRPr>
            </a:lvl4pPr>
            <a:lvl5pPr marL="2286000" lvl="4" indent="-317500" rtl="0">
              <a:lnSpc>
                <a:spcPct val="110000"/>
              </a:lnSpc>
              <a:spcBef>
                <a:spcPts val="1000"/>
              </a:spcBef>
              <a:spcAft>
                <a:spcPts val="0"/>
              </a:spcAft>
              <a:buClr>
                <a:schemeClr val="dk1"/>
              </a:buClr>
              <a:buSzPts val="1400"/>
              <a:buFont typeface="Proxima Nova"/>
              <a:buChar char="○"/>
              <a:defRPr>
                <a:solidFill>
                  <a:schemeClr val="dk1"/>
                </a:solidFill>
                <a:latin typeface="Proxima Nova"/>
                <a:ea typeface="Proxima Nova"/>
                <a:cs typeface="Proxima Nova"/>
                <a:sym typeface="Proxima Nova"/>
              </a:defRPr>
            </a:lvl5pPr>
            <a:lvl6pPr marL="2743200" lvl="5" indent="-317500" rtl="0">
              <a:lnSpc>
                <a:spcPct val="110000"/>
              </a:lnSpc>
              <a:spcBef>
                <a:spcPts val="1000"/>
              </a:spcBef>
              <a:spcAft>
                <a:spcPts val="0"/>
              </a:spcAft>
              <a:buClr>
                <a:schemeClr val="dk1"/>
              </a:buClr>
              <a:buSzPts val="1400"/>
              <a:buFont typeface="Proxima Nova"/>
              <a:buChar char="■"/>
              <a:defRPr>
                <a:solidFill>
                  <a:schemeClr val="dk1"/>
                </a:solidFill>
                <a:latin typeface="Proxima Nova"/>
                <a:ea typeface="Proxima Nova"/>
                <a:cs typeface="Proxima Nova"/>
                <a:sym typeface="Proxima Nova"/>
              </a:defRPr>
            </a:lvl6pPr>
            <a:lvl7pPr marL="3200400" lvl="6" indent="-317500" rtl="0">
              <a:lnSpc>
                <a:spcPct val="110000"/>
              </a:lnSpc>
              <a:spcBef>
                <a:spcPts val="1000"/>
              </a:spcBef>
              <a:spcAft>
                <a:spcPts val="0"/>
              </a:spcAft>
              <a:buClr>
                <a:schemeClr val="dk1"/>
              </a:buClr>
              <a:buSzPts val="1400"/>
              <a:buFont typeface="Proxima Nova"/>
              <a:buChar char="●"/>
              <a:defRPr>
                <a:solidFill>
                  <a:schemeClr val="dk1"/>
                </a:solidFill>
                <a:latin typeface="Proxima Nova"/>
                <a:ea typeface="Proxima Nova"/>
                <a:cs typeface="Proxima Nova"/>
                <a:sym typeface="Proxima Nova"/>
              </a:defRPr>
            </a:lvl7pPr>
            <a:lvl8pPr marL="3657600" lvl="7" indent="-317500" rtl="0">
              <a:lnSpc>
                <a:spcPct val="110000"/>
              </a:lnSpc>
              <a:spcBef>
                <a:spcPts val="1000"/>
              </a:spcBef>
              <a:spcAft>
                <a:spcPts val="0"/>
              </a:spcAft>
              <a:buClr>
                <a:schemeClr val="dk1"/>
              </a:buClr>
              <a:buSzPts val="1400"/>
              <a:buFont typeface="Proxima Nova"/>
              <a:buChar char="○"/>
              <a:defRPr>
                <a:solidFill>
                  <a:schemeClr val="dk1"/>
                </a:solidFill>
                <a:latin typeface="Proxima Nova"/>
                <a:ea typeface="Proxima Nova"/>
                <a:cs typeface="Proxima Nova"/>
                <a:sym typeface="Proxima Nova"/>
              </a:defRPr>
            </a:lvl8pPr>
            <a:lvl9pPr marL="4114800" lvl="8" indent="-317500" rtl="0">
              <a:lnSpc>
                <a:spcPct val="110000"/>
              </a:lnSpc>
              <a:spcBef>
                <a:spcPts val="1000"/>
              </a:spcBef>
              <a:spcAft>
                <a:spcPts val="1000"/>
              </a:spcAft>
              <a:buClr>
                <a:schemeClr val="dk1"/>
              </a:buClr>
              <a:buSzPts val="1400"/>
              <a:buFont typeface="Proxima Nova"/>
              <a:buChar char="■"/>
              <a:defRPr>
                <a:solidFill>
                  <a:schemeClr val="dk1"/>
                </a:solidFill>
                <a:latin typeface="Proxima Nova"/>
                <a:ea typeface="Proxima Nova"/>
                <a:cs typeface="Proxima Nova"/>
                <a:sym typeface="Proxima Nova"/>
              </a:defRPr>
            </a:lvl9pPr>
          </a:lstStyle>
          <a:p>
            <a:endParaRPr/>
          </a:p>
        </p:txBody>
      </p:sp>
      <p:sp>
        <p:nvSpPr>
          <p:cNvPr id="280" name="Google Shape;280;p25"/>
          <p:cNvSpPr txBox="1">
            <a:spLocks noGrp="1"/>
          </p:cNvSpPr>
          <p:nvPr>
            <p:ph type="body" idx="2"/>
          </p:nvPr>
        </p:nvSpPr>
        <p:spPr>
          <a:xfrm>
            <a:off x="6222125" y="900400"/>
            <a:ext cx="2729400" cy="3769500"/>
          </a:xfrm>
          <a:prstGeom prst="rect">
            <a:avLst/>
          </a:prstGeom>
          <a:noFill/>
          <a:ln>
            <a:noFill/>
          </a:ln>
        </p:spPr>
        <p:txBody>
          <a:bodyPr spcFirstLastPara="1" wrap="square" lIns="91425" tIns="91425" rIns="91425" bIns="91425" anchor="t" anchorCtr="0">
            <a:noAutofit/>
          </a:bodyPr>
          <a:lstStyle>
            <a:lvl1pPr marL="457200" lvl="0" indent="-311150" rtl="0">
              <a:lnSpc>
                <a:spcPct val="110000"/>
              </a:lnSpc>
              <a:spcBef>
                <a:spcPts val="0"/>
              </a:spcBef>
              <a:spcAft>
                <a:spcPts val="0"/>
              </a:spcAft>
              <a:buClr>
                <a:schemeClr val="lt2"/>
              </a:buClr>
              <a:buSzPts val="1300"/>
              <a:buFont typeface="Proxima Nova"/>
              <a:buChar char="●"/>
              <a:defRPr sz="1300" b="1">
                <a:solidFill>
                  <a:schemeClr val="lt2"/>
                </a:solidFill>
                <a:latin typeface="Proxima Nova"/>
                <a:ea typeface="Proxima Nova"/>
                <a:cs typeface="Proxima Nova"/>
                <a:sym typeface="Proxima Nova"/>
              </a:defRPr>
            </a:lvl1pPr>
            <a:lvl2pPr marL="914400" lvl="1" indent="-311150" rtl="0">
              <a:lnSpc>
                <a:spcPct val="110000"/>
              </a:lnSpc>
              <a:spcBef>
                <a:spcPts val="2000"/>
              </a:spcBef>
              <a:spcAft>
                <a:spcPts val="0"/>
              </a:spcAft>
              <a:buClr>
                <a:schemeClr val="lt2"/>
              </a:buClr>
              <a:buSzPts val="1300"/>
              <a:buFont typeface="Proxima Nova"/>
              <a:buChar char="○"/>
              <a:defRPr sz="1300" b="1">
                <a:solidFill>
                  <a:schemeClr val="lt2"/>
                </a:solidFill>
                <a:latin typeface="Proxima Nova"/>
                <a:ea typeface="Proxima Nova"/>
                <a:cs typeface="Proxima Nova"/>
                <a:sym typeface="Proxima Nova"/>
              </a:defRPr>
            </a:lvl2pPr>
            <a:lvl3pPr marL="1371600" lvl="2" indent="-311150" rtl="0">
              <a:lnSpc>
                <a:spcPct val="110000"/>
              </a:lnSpc>
              <a:spcBef>
                <a:spcPts val="2000"/>
              </a:spcBef>
              <a:spcAft>
                <a:spcPts val="0"/>
              </a:spcAft>
              <a:buClr>
                <a:schemeClr val="lt2"/>
              </a:buClr>
              <a:buSzPts val="1300"/>
              <a:buFont typeface="Proxima Nova"/>
              <a:buChar char="■"/>
              <a:defRPr sz="1300" b="1">
                <a:solidFill>
                  <a:schemeClr val="lt2"/>
                </a:solidFill>
                <a:latin typeface="Proxima Nova"/>
                <a:ea typeface="Proxima Nova"/>
                <a:cs typeface="Proxima Nova"/>
                <a:sym typeface="Proxima Nova"/>
              </a:defRPr>
            </a:lvl3pPr>
            <a:lvl4pPr marL="1828800" lvl="3" indent="-311150" rtl="0">
              <a:lnSpc>
                <a:spcPct val="110000"/>
              </a:lnSpc>
              <a:spcBef>
                <a:spcPts val="2000"/>
              </a:spcBef>
              <a:spcAft>
                <a:spcPts val="0"/>
              </a:spcAft>
              <a:buClr>
                <a:schemeClr val="lt2"/>
              </a:buClr>
              <a:buSzPts val="1300"/>
              <a:buFont typeface="Proxima Nova"/>
              <a:buChar char="●"/>
              <a:defRPr sz="1300" b="1">
                <a:solidFill>
                  <a:schemeClr val="lt2"/>
                </a:solidFill>
                <a:latin typeface="Proxima Nova"/>
                <a:ea typeface="Proxima Nova"/>
                <a:cs typeface="Proxima Nova"/>
                <a:sym typeface="Proxima Nova"/>
              </a:defRPr>
            </a:lvl4pPr>
            <a:lvl5pPr marL="2286000" lvl="4" indent="-311150" rtl="0">
              <a:lnSpc>
                <a:spcPct val="110000"/>
              </a:lnSpc>
              <a:spcBef>
                <a:spcPts val="2000"/>
              </a:spcBef>
              <a:spcAft>
                <a:spcPts val="0"/>
              </a:spcAft>
              <a:buClr>
                <a:schemeClr val="lt2"/>
              </a:buClr>
              <a:buSzPts val="1300"/>
              <a:buFont typeface="Proxima Nova"/>
              <a:buChar char="○"/>
              <a:defRPr sz="1300" b="1">
                <a:solidFill>
                  <a:schemeClr val="lt2"/>
                </a:solidFill>
                <a:latin typeface="Proxima Nova"/>
                <a:ea typeface="Proxima Nova"/>
                <a:cs typeface="Proxima Nova"/>
                <a:sym typeface="Proxima Nova"/>
              </a:defRPr>
            </a:lvl5pPr>
            <a:lvl6pPr marL="2743200" lvl="5" indent="-311150" rtl="0">
              <a:lnSpc>
                <a:spcPct val="110000"/>
              </a:lnSpc>
              <a:spcBef>
                <a:spcPts val="2000"/>
              </a:spcBef>
              <a:spcAft>
                <a:spcPts val="0"/>
              </a:spcAft>
              <a:buClr>
                <a:schemeClr val="lt2"/>
              </a:buClr>
              <a:buSzPts val="1300"/>
              <a:buFont typeface="Proxima Nova"/>
              <a:buChar char="■"/>
              <a:defRPr sz="1300" b="1">
                <a:solidFill>
                  <a:schemeClr val="lt2"/>
                </a:solidFill>
                <a:latin typeface="Proxima Nova"/>
                <a:ea typeface="Proxima Nova"/>
                <a:cs typeface="Proxima Nova"/>
                <a:sym typeface="Proxima Nova"/>
              </a:defRPr>
            </a:lvl6pPr>
            <a:lvl7pPr marL="3200400" lvl="6" indent="-311150" rtl="0">
              <a:lnSpc>
                <a:spcPct val="110000"/>
              </a:lnSpc>
              <a:spcBef>
                <a:spcPts val="2000"/>
              </a:spcBef>
              <a:spcAft>
                <a:spcPts val="0"/>
              </a:spcAft>
              <a:buClr>
                <a:schemeClr val="lt2"/>
              </a:buClr>
              <a:buSzPts val="1300"/>
              <a:buFont typeface="Proxima Nova"/>
              <a:buChar char="●"/>
              <a:defRPr sz="1300" b="1">
                <a:solidFill>
                  <a:schemeClr val="lt2"/>
                </a:solidFill>
                <a:latin typeface="Proxima Nova"/>
                <a:ea typeface="Proxima Nova"/>
                <a:cs typeface="Proxima Nova"/>
                <a:sym typeface="Proxima Nova"/>
              </a:defRPr>
            </a:lvl7pPr>
            <a:lvl8pPr marL="3657600" lvl="7" indent="-311150" rtl="0">
              <a:lnSpc>
                <a:spcPct val="110000"/>
              </a:lnSpc>
              <a:spcBef>
                <a:spcPts val="2000"/>
              </a:spcBef>
              <a:spcAft>
                <a:spcPts val="0"/>
              </a:spcAft>
              <a:buClr>
                <a:schemeClr val="lt2"/>
              </a:buClr>
              <a:buSzPts val="1300"/>
              <a:buFont typeface="Proxima Nova"/>
              <a:buChar char="○"/>
              <a:defRPr sz="1300" b="1">
                <a:solidFill>
                  <a:schemeClr val="lt2"/>
                </a:solidFill>
                <a:latin typeface="Proxima Nova"/>
                <a:ea typeface="Proxima Nova"/>
                <a:cs typeface="Proxima Nova"/>
                <a:sym typeface="Proxima Nova"/>
              </a:defRPr>
            </a:lvl8pPr>
            <a:lvl9pPr marL="4114800" lvl="8" indent="-311150" rtl="0">
              <a:lnSpc>
                <a:spcPct val="110000"/>
              </a:lnSpc>
              <a:spcBef>
                <a:spcPts val="2000"/>
              </a:spcBef>
              <a:spcAft>
                <a:spcPts val="2000"/>
              </a:spcAft>
              <a:buClr>
                <a:schemeClr val="lt2"/>
              </a:buClr>
              <a:buSzPts val="1300"/>
              <a:buFont typeface="Proxima Nova"/>
              <a:buChar char="■"/>
              <a:defRPr sz="1300" b="1">
                <a:solidFill>
                  <a:schemeClr val="lt2"/>
                </a:solidFill>
                <a:latin typeface="Proxima Nova"/>
                <a:ea typeface="Proxima Nova"/>
                <a:cs typeface="Proxima Nova"/>
                <a:sym typeface="Proxima Nova"/>
              </a:defRPr>
            </a:lvl9pPr>
          </a:lstStyle>
          <a:p>
            <a:endParaRPr/>
          </a:p>
        </p:txBody>
      </p:sp>
      <p:grpSp>
        <p:nvGrpSpPr>
          <p:cNvPr id="281" name="Google Shape;281;p25"/>
          <p:cNvGrpSpPr/>
          <p:nvPr/>
        </p:nvGrpSpPr>
        <p:grpSpPr>
          <a:xfrm>
            <a:off x="287525" y="4854556"/>
            <a:ext cx="634914" cy="148716"/>
            <a:chOff x="1841475" y="2392725"/>
            <a:chExt cx="3928925" cy="920275"/>
          </a:xfrm>
        </p:grpSpPr>
        <p:sp>
          <p:nvSpPr>
            <p:cNvPr id="282" name="Google Shape;282;p25"/>
            <p:cNvSpPr/>
            <p:nvPr/>
          </p:nvSpPr>
          <p:spPr>
            <a:xfrm>
              <a:off x="2574175" y="2392725"/>
              <a:ext cx="139950" cy="905175"/>
            </a:xfrm>
            <a:custGeom>
              <a:avLst/>
              <a:gdLst/>
              <a:ahLst/>
              <a:cxnLst/>
              <a:rect l="l" t="t" r="r" b="b"/>
              <a:pathLst>
                <a:path w="5598" h="36207" extrusionOk="0">
                  <a:moveTo>
                    <a:pt x="1" y="0"/>
                  </a:moveTo>
                  <a:lnTo>
                    <a:pt x="1" y="5411"/>
                  </a:lnTo>
                  <a:lnTo>
                    <a:pt x="5575" y="5411"/>
                  </a:lnTo>
                  <a:lnTo>
                    <a:pt x="5575" y="0"/>
                  </a:lnTo>
                  <a:close/>
                  <a:moveTo>
                    <a:pt x="1" y="9383"/>
                  </a:moveTo>
                  <a:lnTo>
                    <a:pt x="1" y="36206"/>
                  </a:lnTo>
                  <a:lnTo>
                    <a:pt x="5598" y="36206"/>
                  </a:lnTo>
                  <a:lnTo>
                    <a:pt x="5598" y="9383"/>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5"/>
            <p:cNvSpPr/>
            <p:nvPr/>
          </p:nvSpPr>
          <p:spPr>
            <a:xfrm>
              <a:off x="2816875" y="2626700"/>
              <a:ext cx="703700" cy="686300"/>
            </a:xfrm>
            <a:custGeom>
              <a:avLst/>
              <a:gdLst/>
              <a:ahLst/>
              <a:cxnLst/>
              <a:rect l="l" t="t" r="r" b="b"/>
              <a:pathLst>
                <a:path w="28148" h="27452" extrusionOk="0">
                  <a:moveTo>
                    <a:pt x="0" y="0"/>
                  </a:moveTo>
                  <a:lnTo>
                    <a:pt x="0" y="3949"/>
                  </a:lnTo>
                  <a:lnTo>
                    <a:pt x="2601" y="3949"/>
                  </a:lnTo>
                  <a:lnTo>
                    <a:pt x="9081" y="23201"/>
                  </a:lnTo>
                  <a:cubicBezTo>
                    <a:pt x="10103" y="26151"/>
                    <a:pt x="11821" y="27451"/>
                    <a:pt x="14701" y="27451"/>
                  </a:cubicBezTo>
                  <a:cubicBezTo>
                    <a:pt x="16629" y="27451"/>
                    <a:pt x="19021" y="26987"/>
                    <a:pt x="20368" y="23201"/>
                  </a:cubicBezTo>
                  <a:lnTo>
                    <a:pt x="28148" y="0"/>
                  </a:lnTo>
                  <a:lnTo>
                    <a:pt x="22783" y="0"/>
                  </a:lnTo>
                  <a:lnTo>
                    <a:pt x="15978" y="21529"/>
                  </a:lnTo>
                  <a:cubicBezTo>
                    <a:pt x="15723" y="22458"/>
                    <a:pt x="15537" y="23015"/>
                    <a:pt x="14701" y="23015"/>
                  </a:cubicBezTo>
                  <a:cubicBezTo>
                    <a:pt x="13888" y="23015"/>
                    <a:pt x="13703" y="22458"/>
                    <a:pt x="13424" y="21529"/>
                  </a:cubicBezTo>
                  <a:lnTo>
                    <a:pt x="6712"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5"/>
            <p:cNvSpPr/>
            <p:nvPr/>
          </p:nvSpPr>
          <p:spPr>
            <a:xfrm>
              <a:off x="3557125" y="2626700"/>
              <a:ext cx="614900" cy="685700"/>
            </a:xfrm>
            <a:custGeom>
              <a:avLst/>
              <a:gdLst/>
              <a:ahLst/>
              <a:cxnLst/>
              <a:rect l="l" t="t" r="r" b="b"/>
              <a:pathLst>
                <a:path w="24596" h="27428" extrusionOk="0">
                  <a:moveTo>
                    <a:pt x="12310" y="4436"/>
                  </a:moveTo>
                  <a:cubicBezTo>
                    <a:pt x="16676" y="4436"/>
                    <a:pt x="19347" y="7711"/>
                    <a:pt x="19347" y="11636"/>
                  </a:cubicBezTo>
                  <a:lnTo>
                    <a:pt x="19347" y="15839"/>
                  </a:lnTo>
                  <a:cubicBezTo>
                    <a:pt x="19347" y="19764"/>
                    <a:pt x="16653" y="23039"/>
                    <a:pt x="12310" y="23039"/>
                  </a:cubicBezTo>
                  <a:cubicBezTo>
                    <a:pt x="7851" y="23039"/>
                    <a:pt x="5296" y="19764"/>
                    <a:pt x="5319" y="15839"/>
                  </a:cubicBezTo>
                  <a:lnTo>
                    <a:pt x="5319" y="11636"/>
                  </a:lnTo>
                  <a:cubicBezTo>
                    <a:pt x="5319" y="7711"/>
                    <a:pt x="7735" y="4436"/>
                    <a:pt x="12310" y="4436"/>
                  </a:cubicBezTo>
                  <a:close/>
                  <a:moveTo>
                    <a:pt x="12310" y="0"/>
                  </a:moveTo>
                  <a:cubicBezTo>
                    <a:pt x="5087" y="0"/>
                    <a:pt x="1" y="4785"/>
                    <a:pt x="47" y="11612"/>
                  </a:cubicBezTo>
                  <a:lnTo>
                    <a:pt x="47" y="15816"/>
                  </a:lnTo>
                  <a:cubicBezTo>
                    <a:pt x="47" y="22644"/>
                    <a:pt x="5087" y="27428"/>
                    <a:pt x="12310" y="27428"/>
                  </a:cubicBezTo>
                  <a:cubicBezTo>
                    <a:pt x="19556" y="27428"/>
                    <a:pt x="24595" y="22644"/>
                    <a:pt x="24595" y="15816"/>
                  </a:cubicBezTo>
                  <a:lnTo>
                    <a:pt x="24595" y="11612"/>
                  </a:lnTo>
                  <a:cubicBezTo>
                    <a:pt x="24595" y="4785"/>
                    <a:pt x="19556" y="0"/>
                    <a:pt x="12310"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5"/>
            <p:cNvSpPr/>
            <p:nvPr/>
          </p:nvSpPr>
          <p:spPr>
            <a:xfrm>
              <a:off x="4732275" y="2617400"/>
              <a:ext cx="582350" cy="679925"/>
            </a:xfrm>
            <a:custGeom>
              <a:avLst/>
              <a:gdLst/>
              <a:ahLst/>
              <a:cxnLst/>
              <a:rect l="l" t="t" r="r" b="b"/>
              <a:pathLst>
                <a:path w="23294" h="27197" extrusionOk="0">
                  <a:moveTo>
                    <a:pt x="11914" y="1"/>
                  </a:moveTo>
                  <a:cubicBezTo>
                    <a:pt x="4552" y="1"/>
                    <a:pt x="0" y="4646"/>
                    <a:pt x="0" y="12101"/>
                  </a:cubicBezTo>
                  <a:lnTo>
                    <a:pt x="0" y="15027"/>
                  </a:lnTo>
                  <a:cubicBezTo>
                    <a:pt x="0" y="22482"/>
                    <a:pt x="4552" y="27196"/>
                    <a:pt x="11914" y="27196"/>
                  </a:cubicBezTo>
                  <a:cubicBezTo>
                    <a:pt x="12077" y="27196"/>
                    <a:pt x="13377" y="27196"/>
                    <a:pt x="13958" y="27127"/>
                  </a:cubicBezTo>
                  <a:lnTo>
                    <a:pt x="13958" y="22644"/>
                  </a:lnTo>
                  <a:cubicBezTo>
                    <a:pt x="13726" y="22644"/>
                    <a:pt x="12054" y="22691"/>
                    <a:pt x="11914" y="22691"/>
                  </a:cubicBezTo>
                  <a:cubicBezTo>
                    <a:pt x="7896" y="22691"/>
                    <a:pt x="5226" y="19625"/>
                    <a:pt x="5226" y="15027"/>
                  </a:cubicBezTo>
                  <a:lnTo>
                    <a:pt x="5226" y="12101"/>
                  </a:lnTo>
                  <a:cubicBezTo>
                    <a:pt x="5226" y="7502"/>
                    <a:pt x="7920" y="4437"/>
                    <a:pt x="11914" y="4437"/>
                  </a:cubicBezTo>
                  <a:cubicBezTo>
                    <a:pt x="13702" y="4437"/>
                    <a:pt x="16443" y="4576"/>
                    <a:pt x="17395" y="4785"/>
                  </a:cubicBezTo>
                  <a:lnTo>
                    <a:pt x="17674" y="4831"/>
                  </a:lnTo>
                  <a:lnTo>
                    <a:pt x="17674" y="27196"/>
                  </a:lnTo>
                  <a:lnTo>
                    <a:pt x="23271" y="27196"/>
                  </a:lnTo>
                  <a:lnTo>
                    <a:pt x="23271" y="2137"/>
                  </a:lnTo>
                  <a:cubicBezTo>
                    <a:pt x="23294" y="1673"/>
                    <a:pt x="23294" y="1510"/>
                    <a:pt x="22272" y="1232"/>
                  </a:cubicBezTo>
                  <a:cubicBezTo>
                    <a:pt x="19485" y="512"/>
                    <a:pt x="15119" y="1"/>
                    <a:pt x="11914" y="1"/>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5"/>
            <p:cNvSpPr/>
            <p:nvPr/>
          </p:nvSpPr>
          <p:spPr>
            <a:xfrm>
              <a:off x="5448725" y="2392725"/>
              <a:ext cx="139950" cy="905175"/>
            </a:xfrm>
            <a:custGeom>
              <a:avLst/>
              <a:gdLst/>
              <a:ahLst/>
              <a:cxnLst/>
              <a:rect l="l" t="t" r="r" b="b"/>
              <a:pathLst>
                <a:path w="5598" h="36207" extrusionOk="0">
                  <a:moveTo>
                    <a:pt x="1" y="0"/>
                  </a:moveTo>
                  <a:lnTo>
                    <a:pt x="1" y="36206"/>
                  </a:lnTo>
                  <a:lnTo>
                    <a:pt x="5598" y="36206"/>
                  </a:lnTo>
                  <a:lnTo>
                    <a:pt x="5598"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5"/>
            <p:cNvSpPr/>
            <p:nvPr/>
          </p:nvSpPr>
          <p:spPr>
            <a:xfrm>
              <a:off x="1841475" y="2392725"/>
              <a:ext cx="617775" cy="904600"/>
            </a:xfrm>
            <a:custGeom>
              <a:avLst/>
              <a:gdLst/>
              <a:ahLst/>
              <a:cxnLst/>
              <a:rect l="l" t="t" r="r" b="b"/>
              <a:pathLst>
                <a:path w="24711" h="36184" extrusionOk="0">
                  <a:moveTo>
                    <a:pt x="0" y="0"/>
                  </a:moveTo>
                  <a:lnTo>
                    <a:pt x="0" y="36183"/>
                  </a:lnTo>
                  <a:lnTo>
                    <a:pt x="5806" y="36183"/>
                  </a:lnTo>
                  <a:lnTo>
                    <a:pt x="5806" y="5040"/>
                  </a:lnTo>
                  <a:lnTo>
                    <a:pt x="9220" y="5040"/>
                  </a:lnTo>
                  <a:cubicBezTo>
                    <a:pt x="9940" y="5040"/>
                    <a:pt x="10544" y="5063"/>
                    <a:pt x="11194" y="5086"/>
                  </a:cubicBezTo>
                  <a:cubicBezTo>
                    <a:pt x="16234" y="5179"/>
                    <a:pt x="18695" y="7176"/>
                    <a:pt x="18695" y="11101"/>
                  </a:cubicBezTo>
                  <a:lnTo>
                    <a:pt x="18695" y="11543"/>
                  </a:lnTo>
                  <a:cubicBezTo>
                    <a:pt x="18695" y="15165"/>
                    <a:pt x="16698" y="17581"/>
                    <a:pt x="11217" y="17581"/>
                  </a:cubicBezTo>
                  <a:lnTo>
                    <a:pt x="9592" y="17581"/>
                  </a:lnTo>
                  <a:lnTo>
                    <a:pt x="9592" y="22458"/>
                  </a:lnTo>
                  <a:cubicBezTo>
                    <a:pt x="10172" y="22481"/>
                    <a:pt x="10683" y="22504"/>
                    <a:pt x="11240" y="22504"/>
                  </a:cubicBezTo>
                  <a:cubicBezTo>
                    <a:pt x="19137" y="22504"/>
                    <a:pt x="24710" y="19392"/>
                    <a:pt x="24710" y="11612"/>
                  </a:cubicBezTo>
                  <a:lnTo>
                    <a:pt x="24710" y="11148"/>
                  </a:lnTo>
                  <a:cubicBezTo>
                    <a:pt x="24687" y="3019"/>
                    <a:pt x="18626" y="0"/>
                    <a:pt x="9824"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5"/>
            <p:cNvSpPr/>
            <p:nvPr/>
          </p:nvSpPr>
          <p:spPr>
            <a:xfrm>
              <a:off x="4278825" y="2482125"/>
              <a:ext cx="369275" cy="814025"/>
            </a:xfrm>
            <a:custGeom>
              <a:avLst/>
              <a:gdLst/>
              <a:ahLst/>
              <a:cxnLst/>
              <a:rect l="l" t="t" r="r" b="b"/>
              <a:pathLst>
                <a:path w="14771" h="32561" extrusionOk="0">
                  <a:moveTo>
                    <a:pt x="5667" y="1"/>
                  </a:moveTo>
                  <a:lnTo>
                    <a:pt x="0" y="744"/>
                  </a:lnTo>
                  <a:lnTo>
                    <a:pt x="0" y="25710"/>
                  </a:lnTo>
                  <a:cubicBezTo>
                    <a:pt x="0" y="30447"/>
                    <a:pt x="2346" y="32561"/>
                    <a:pt x="7618" y="32561"/>
                  </a:cubicBezTo>
                  <a:lnTo>
                    <a:pt x="14771" y="32561"/>
                  </a:lnTo>
                  <a:lnTo>
                    <a:pt x="14771" y="28241"/>
                  </a:lnTo>
                  <a:lnTo>
                    <a:pt x="9499" y="28241"/>
                  </a:lnTo>
                  <a:cubicBezTo>
                    <a:pt x="7223" y="28241"/>
                    <a:pt x="5667" y="28148"/>
                    <a:pt x="5667" y="25710"/>
                  </a:cubicBezTo>
                  <a:lnTo>
                    <a:pt x="5667" y="10103"/>
                  </a:lnTo>
                  <a:lnTo>
                    <a:pt x="14771" y="10103"/>
                  </a:lnTo>
                  <a:lnTo>
                    <a:pt x="14771" y="5783"/>
                  </a:lnTo>
                  <a:lnTo>
                    <a:pt x="5667" y="5783"/>
                  </a:lnTo>
                  <a:lnTo>
                    <a:pt x="5667" y="1"/>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5"/>
            <p:cNvSpPr/>
            <p:nvPr/>
          </p:nvSpPr>
          <p:spPr>
            <a:xfrm>
              <a:off x="5652525" y="3180600"/>
              <a:ext cx="117875" cy="117300"/>
            </a:xfrm>
            <a:custGeom>
              <a:avLst/>
              <a:gdLst/>
              <a:ahLst/>
              <a:cxnLst/>
              <a:rect l="l" t="t" r="r" b="b"/>
              <a:pathLst>
                <a:path w="4715" h="4692" extrusionOk="0">
                  <a:moveTo>
                    <a:pt x="2230" y="1277"/>
                  </a:moveTo>
                  <a:cubicBezTo>
                    <a:pt x="2741" y="1277"/>
                    <a:pt x="2973" y="1463"/>
                    <a:pt x="2973" y="1812"/>
                  </a:cubicBezTo>
                  <a:cubicBezTo>
                    <a:pt x="2973" y="2160"/>
                    <a:pt x="2741" y="2369"/>
                    <a:pt x="2299" y="2369"/>
                  </a:cubicBezTo>
                  <a:lnTo>
                    <a:pt x="1812" y="2369"/>
                  </a:lnTo>
                  <a:lnTo>
                    <a:pt x="1812" y="1277"/>
                  </a:lnTo>
                  <a:close/>
                  <a:moveTo>
                    <a:pt x="1580" y="1045"/>
                  </a:moveTo>
                  <a:lnTo>
                    <a:pt x="1580" y="3553"/>
                  </a:lnTo>
                  <a:lnTo>
                    <a:pt x="1858" y="3553"/>
                  </a:lnTo>
                  <a:lnTo>
                    <a:pt x="1858" y="2601"/>
                  </a:lnTo>
                  <a:lnTo>
                    <a:pt x="2462" y="2578"/>
                  </a:lnTo>
                  <a:lnTo>
                    <a:pt x="3089" y="3553"/>
                  </a:lnTo>
                  <a:lnTo>
                    <a:pt x="3391" y="3553"/>
                  </a:lnTo>
                  <a:lnTo>
                    <a:pt x="2741" y="2508"/>
                  </a:lnTo>
                  <a:cubicBezTo>
                    <a:pt x="3019" y="2392"/>
                    <a:pt x="3252" y="2160"/>
                    <a:pt x="3252" y="1788"/>
                  </a:cubicBezTo>
                  <a:cubicBezTo>
                    <a:pt x="3252" y="1324"/>
                    <a:pt x="2927" y="1045"/>
                    <a:pt x="2299" y="1045"/>
                  </a:cubicBezTo>
                  <a:close/>
                  <a:moveTo>
                    <a:pt x="2346" y="302"/>
                  </a:moveTo>
                  <a:cubicBezTo>
                    <a:pt x="3461" y="302"/>
                    <a:pt x="4343" y="1231"/>
                    <a:pt x="4343" y="2323"/>
                  </a:cubicBezTo>
                  <a:cubicBezTo>
                    <a:pt x="4343" y="3414"/>
                    <a:pt x="3461" y="4320"/>
                    <a:pt x="2346" y="4320"/>
                  </a:cubicBezTo>
                  <a:cubicBezTo>
                    <a:pt x="1254" y="4320"/>
                    <a:pt x="349" y="3414"/>
                    <a:pt x="349" y="2323"/>
                  </a:cubicBezTo>
                  <a:cubicBezTo>
                    <a:pt x="349" y="1208"/>
                    <a:pt x="1254" y="302"/>
                    <a:pt x="2346" y="302"/>
                  </a:cubicBezTo>
                  <a:close/>
                  <a:moveTo>
                    <a:pt x="2346" y="0"/>
                  </a:moveTo>
                  <a:cubicBezTo>
                    <a:pt x="1045" y="0"/>
                    <a:pt x="0" y="1045"/>
                    <a:pt x="0" y="2346"/>
                  </a:cubicBezTo>
                  <a:cubicBezTo>
                    <a:pt x="0" y="3623"/>
                    <a:pt x="1045" y="4691"/>
                    <a:pt x="2346" y="4691"/>
                  </a:cubicBezTo>
                  <a:cubicBezTo>
                    <a:pt x="3670" y="4691"/>
                    <a:pt x="4715" y="3623"/>
                    <a:pt x="4715" y="2346"/>
                  </a:cubicBezTo>
                  <a:cubicBezTo>
                    <a:pt x="4715" y="1045"/>
                    <a:pt x="3670" y="0"/>
                    <a:pt x="2346"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5 – Split">
  <p:cSld name="CUSTOM_8">
    <p:spTree>
      <p:nvGrpSpPr>
        <p:cNvPr id="1" name="Shape 290"/>
        <p:cNvGrpSpPr/>
        <p:nvPr/>
      </p:nvGrpSpPr>
      <p:grpSpPr>
        <a:xfrm>
          <a:off x="0" y="0"/>
          <a:ext cx="0" cy="0"/>
          <a:chOff x="0" y="0"/>
          <a:chExt cx="0" cy="0"/>
        </a:xfrm>
      </p:grpSpPr>
      <p:cxnSp>
        <p:nvCxnSpPr>
          <p:cNvPr id="291" name="Google Shape;291;p26"/>
          <p:cNvCxnSpPr/>
          <p:nvPr/>
        </p:nvCxnSpPr>
        <p:spPr>
          <a:xfrm>
            <a:off x="4572000" y="-214525"/>
            <a:ext cx="0" cy="119700"/>
          </a:xfrm>
          <a:prstGeom prst="straightConnector1">
            <a:avLst/>
          </a:prstGeom>
          <a:noFill/>
          <a:ln w="9525" cap="flat" cmpd="sng">
            <a:solidFill>
              <a:srgbClr val="FFFFFF"/>
            </a:solidFill>
            <a:prstDash val="solid"/>
            <a:round/>
            <a:headEnd type="none" w="med" len="med"/>
            <a:tailEnd type="none" w="med" len="med"/>
          </a:ln>
        </p:spPr>
      </p:cxnSp>
      <p:sp>
        <p:nvSpPr>
          <p:cNvPr id="292" name="Google Shape;292;p26"/>
          <p:cNvSpPr txBox="1">
            <a:spLocks noGrp="1"/>
          </p:cNvSpPr>
          <p:nvPr>
            <p:ph type="title"/>
          </p:nvPr>
        </p:nvSpPr>
        <p:spPr>
          <a:xfrm>
            <a:off x="192475" y="151275"/>
            <a:ext cx="8663100" cy="393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500" b="1">
                <a:solidFill>
                  <a:schemeClr val="dk1"/>
                </a:solidFill>
                <a:latin typeface="Proxima Nova"/>
                <a:ea typeface="Proxima Nova"/>
                <a:cs typeface="Proxima Nova"/>
                <a:sym typeface="Proxima Nova"/>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293" name="Google Shape;293;p26"/>
          <p:cNvCxnSpPr/>
          <p:nvPr/>
        </p:nvCxnSpPr>
        <p:spPr>
          <a:xfrm rot="10800000">
            <a:off x="4572000" y="905700"/>
            <a:ext cx="0" cy="3764400"/>
          </a:xfrm>
          <a:prstGeom prst="straightConnector1">
            <a:avLst/>
          </a:prstGeom>
          <a:noFill/>
          <a:ln w="19050" cap="flat" cmpd="sng">
            <a:solidFill>
              <a:srgbClr val="D9D9D9"/>
            </a:solidFill>
            <a:prstDash val="solid"/>
            <a:round/>
            <a:headEnd type="none" w="sm" len="sm"/>
            <a:tailEnd type="none" w="sm" len="sm"/>
          </a:ln>
        </p:spPr>
      </p:cxnSp>
      <p:sp>
        <p:nvSpPr>
          <p:cNvPr id="294" name="Google Shape;294;p26"/>
          <p:cNvSpPr txBox="1">
            <a:spLocks noGrp="1"/>
          </p:cNvSpPr>
          <p:nvPr>
            <p:ph type="body" idx="1"/>
          </p:nvPr>
        </p:nvSpPr>
        <p:spPr>
          <a:xfrm>
            <a:off x="192475" y="900400"/>
            <a:ext cx="4112100" cy="3769500"/>
          </a:xfrm>
          <a:prstGeom prst="rect">
            <a:avLst/>
          </a:prstGeom>
          <a:noFill/>
          <a:ln>
            <a:noFill/>
          </a:ln>
        </p:spPr>
        <p:txBody>
          <a:bodyPr spcFirstLastPara="1" wrap="square" lIns="91425" tIns="91425" rIns="91425" bIns="91425" anchor="t" anchorCtr="0">
            <a:noAutofit/>
          </a:bodyPr>
          <a:lstStyle>
            <a:lvl1pPr marL="457200" lvl="0" indent="-311150" rtl="0">
              <a:lnSpc>
                <a:spcPct val="110000"/>
              </a:lnSpc>
              <a:spcBef>
                <a:spcPts val="0"/>
              </a:spcBef>
              <a:spcAft>
                <a:spcPts val="0"/>
              </a:spcAft>
              <a:buClr>
                <a:schemeClr val="dk1"/>
              </a:buClr>
              <a:buSzPts val="1300"/>
              <a:buFont typeface="Proxima Nova"/>
              <a:buChar char="●"/>
              <a:defRPr sz="1300">
                <a:solidFill>
                  <a:schemeClr val="dk1"/>
                </a:solidFill>
                <a:latin typeface="Proxima Nova"/>
                <a:ea typeface="Proxima Nova"/>
                <a:cs typeface="Proxima Nova"/>
                <a:sym typeface="Proxima Nova"/>
              </a:defRPr>
            </a:lvl1pPr>
            <a:lvl2pPr marL="914400" lvl="1" indent="-311150" rtl="0">
              <a:lnSpc>
                <a:spcPct val="110000"/>
              </a:lnSpc>
              <a:spcBef>
                <a:spcPts val="1000"/>
              </a:spcBef>
              <a:spcAft>
                <a:spcPts val="0"/>
              </a:spcAft>
              <a:buClr>
                <a:schemeClr val="dk1"/>
              </a:buClr>
              <a:buSzPts val="1300"/>
              <a:buFont typeface="Proxima Nova"/>
              <a:buChar char="○"/>
              <a:defRPr sz="1300">
                <a:solidFill>
                  <a:schemeClr val="dk1"/>
                </a:solidFill>
                <a:latin typeface="Proxima Nova"/>
                <a:ea typeface="Proxima Nova"/>
                <a:cs typeface="Proxima Nova"/>
                <a:sym typeface="Proxima Nova"/>
              </a:defRPr>
            </a:lvl2pPr>
            <a:lvl3pPr marL="1371600" lvl="2" indent="-311150" rtl="0">
              <a:lnSpc>
                <a:spcPct val="110000"/>
              </a:lnSpc>
              <a:spcBef>
                <a:spcPts val="1000"/>
              </a:spcBef>
              <a:spcAft>
                <a:spcPts val="0"/>
              </a:spcAft>
              <a:buClr>
                <a:schemeClr val="dk1"/>
              </a:buClr>
              <a:buSzPts val="1300"/>
              <a:buFont typeface="Proxima Nova"/>
              <a:buChar char="■"/>
              <a:defRPr sz="1300">
                <a:solidFill>
                  <a:schemeClr val="dk1"/>
                </a:solidFill>
                <a:latin typeface="Proxima Nova"/>
                <a:ea typeface="Proxima Nova"/>
                <a:cs typeface="Proxima Nova"/>
                <a:sym typeface="Proxima Nova"/>
              </a:defRPr>
            </a:lvl3pPr>
            <a:lvl4pPr marL="1828800" lvl="3" indent="-311150" rtl="0">
              <a:lnSpc>
                <a:spcPct val="110000"/>
              </a:lnSpc>
              <a:spcBef>
                <a:spcPts val="1000"/>
              </a:spcBef>
              <a:spcAft>
                <a:spcPts val="0"/>
              </a:spcAft>
              <a:buClr>
                <a:schemeClr val="dk1"/>
              </a:buClr>
              <a:buSzPts val="1300"/>
              <a:buFont typeface="Proxima Nova"/>
              <a:buChar char="●"/>
              <a:defRPr sz="1300">
                <a:solidFill>
                  <a:schemeClr val="dk1"/>
                </a:solidFill>
                <a:latin typeface="Proxima Nova"/>
                <a:ea typeface="Proxima Nova"/>
                <a:cs typeface="Proxima Nova"/>
                <a:sym typeface="Proxima Nova"/>
              </a:defRPr>
            </a:lvl4pPr>
            <a:lvl5pPr marL="2286000" lvl="4" indent="-311150" rtl="0">
              <a:lnSpc>
                <a:spcPct val="110000"/>
              </a:lnSpc>
              <a:spcBef>
                <a:spcPts val="1000"/>
              </a:spcBef>
              <a:spcAft>
                <a:spcPts val="0"/>
              </a:spcAft>
              <a:buClr>
                <a:schemeClr val="dk1"/>
              </a:buClr>
              <a:buSzPts val="1300"/>
              <a:buFont typeface="Proxima Nova"/>
              <a:buChar char="○"/>
              <a:defRPr sz="1300">
                <a:solidFill>
                  <a:schemeClr val="dk1"/>
                </a:solidFill>
                <a:latin typeface="Proxima Nova"/>
                <a:ea typeface="Proxima Nova"/>
                <a:cs typeface="Proxima Nova"/>
                <a:sym typeface="Proxima Nova"/>
              </a:defRPr>
            </a:lvl5pPr>
            <a:lvl6pPr marL="2743200" lvl="5" indent="-311150" rtl="0">
              <a:lnSpc>
                <a:spcPct val="110000"/>
              </a:lnSpc>
              <a:spcBef>
                <a:spcPts val="1000"/>
              </a:spcBef>
              <a:spcAft>
                <a:spcPts val="0"/>
              </a:spcAft>
              <a:buClr>
                <a:schemeClr val="dk1"/>
              </a:buClr>
              <a:buSzPts val="1300"/>
              <a:buFont typeface="Proxima Nova"/>
              <a:buChar char="■"/>
              <a:defRPr sz="1300">
                <a:solidFill>
                  <a:schemeClr val="dk1"/>
                </a:solidFill>
                <a:latin typeface="Proxima Nova"/>
                <a:ea typeface="Proxima Nova"/>
                <a:cs typeface="Proxima Nova"/>
                <a:sym typeface="Proxima Nova"/>
              </a:defRPr>
            </a:lvl6pPr>
            <a:lvl7pPr marL="3200400" lvl="6" indent="-311150" rtl="0">
              <a:lnSpc>
                <a:spcPct val="110000"/>
              </a:lnSpc>
              <a:spcBef>
                <a:spcPts val="1000"/>
              </a:spcBef>
              <a:spcAft>
                <a:spcPts val="0"/>
              </a:spcAft>
              <a:buClr>
                <a:schemeClr val="dk1"/>
              </a:buClr>
              <a:buSzPts val="1300"/>
              <a:buFont typeface="Proxima Nova"/>
              <a:buChar char="●"/>
              <a:defRPr sz="1300">
                <a:solidFill>
                  <a:schemeClr val="dk1"/>
                </a:solidFill>
                <a:latin typeface="Proxima Nova"/>
                <a:ea typeface="Proxima Nova"/>
                <a:cs typeface="Proxima Nova"/>
                <a:sym typeface="Proxima Nova"/>
              </a:defRPr>
            </a:lvl7pPr>
            <a:lvl8pPr marL="3657600" lvl="7" indent="-311150" rtl="0">
              <a:lnSpc>
                <a:spcPct val="110000"/>
              </a:lnSpc>
              <a:spcBef>
                <a:spcPts val="1000"/>
              </a:spcBef>
              <a:spcAft>
                <a:spcPts val="0"/>
              </a:spcAft>
              <a:buClr>
                <a:schemeClr val="dk1"/>
              </a:buClr>
              <a:buSzPts val="1300"/>
              <a:buFont typeface="Proxima Nova"/>
              <a:buChar char="○"/>
              <a:defRPr sz="1300">
                <a:solidFill>
                  <a:schemeClr val="dk1"/>
                </a:solidFill>
                <a:latin typeface="Proxima Nova"/>
                <a:ea typeface="Proxima Nova"/>
                <a:cs typeface="Proxima Nova"/>
                <a:sym typeface="Proxima Nova"/>
              </a:defRPr>
            </a:lvl8pPr>
            <a:lvl9pPr marL="4114800" lvl="8" indent="-311150" rtl="0">
              <a:lnSpc>
                <a:spcPct val="110000"/>
              </a:lnSpc>
              <a:spcBef>
                <a:spcPts val="1000"/>
              </a:spcBef>
              <a:spcAft>
                <a:spcPts val="1000"/>
              </a:spcAft>
              <a:buClr>
                <a:schemeClr val="dk1"/>
              </a:buClr>
              <a:buSzPts val="1300"/>
              <a:buFont typeface="Proxima Nova"/>
              <a:buChar char="■"/>
              <a:defRPr sz="1300">
                <a:solidFill>
                  <a:schemeClr val="dk1"/>
                </a:solidFill>
                <a:latin typeface="Proxima Nova"/>
                <a:ea typeface="Proxima Nova"/>
                <a:cs typeface="Proxima Nova"/>
                <a:sym typeface="Proxima Nova"/>
              </a:defRPr>
            </a:lvl9pPr>
          </a:lstStyle>
          <a:p>
            <a:endParaRPr/>
          </a:p>
        </p:txBody>
      </p:sp>
      <p:sp>
        <p:nvSpPr>
          <p:cNvPr id="295" name="Google Shape;295;p26"/>
          <p:cNvSpPr txBox="1">
            <a:spLocks noGrp="1"/>
          </p:cNvSpPr>
          <p:nvPr>
            <p:ph type="body" idx="2"/>
          </p:nvPr>
        </p:nvSpPr>
        <p:spPr>
          <a:xfrm>
            <a:off x="4750000" y="900400"/>
            <a:ext cx="4112100" cy="3769500"/>
          </a:xfrm>
          <a:prstGeom prst="rect">
            <a:avLst/>
          </a:prstGeom>
          <a:noFill/>
          <a:ln>
            <a:noFill/>
          </a:ln>
        </p:spPr>
        <p:txBody>
          <a:bodyPr spcFirstLastPara="1" wrap="square" lIns="91425" tIns="91425" rIns="91425" bIns="91425" anchor="t" anchorCtr="0">
            <a:noAutofit/>
          </a:bodyPr>
          <a:lstStyle>
            <a:lvl1pPr marL="457200" lvl="0" indent="-311150" rtl="0">
              <a:lnSpc>
                <a:spcPct val="110000"/>
              </a:lnSpc>
              <a:spcBef>
                <a:spcPts val="0"/>
              </a:spcBef>
              <a:spcAft>
                <a:spcPts val="0"/>
              </a:spcAft>
              <a:buClr>
                <a:schemeClr val="dk1"/>
              </a:buClr>
              <a:buSzPts val="1300"/>
              <a:buFont typeface="Proxima Nova"/>
              <a:buChar char="●"/>
              <a:defRPr sz="1300">
                <a:solidFill>
                  <a:schemeClr val="dk1"/>
                </a:solidFill>
                <a:latin typeface="Proxima Nova"/>
                <a:ea typeface="Proxima Nova"/>
                <a:cs typeface="Proxima Nova"/>
                <a:sym typeface="Proxima Nova"/>
              </a:defRPr>
            </a:lvl1pPr>
            <a:lvl2pPr marL="914400" lvl="1" indent="-311150" rtl="0">
              <a:lnSpc>
                <a:spcPct val="110000"/>
              </a:lnSpc>
              <a:spcBef>
                <a:spcPts val="1000"/>
              </a:spcBef>
              <a:spcAft>
                <a:spcPts val="0"/>
              </a:spcAft>
              <a:buClr>
                <a:schemeClr val="dk1"/>
              </a:buClr>
              <a:buSzPts val="1300"/>
              <a:buFont typeface="Proxima Nova"/>
              <a:buChar char="○"/>
              <a:defRPr sz="1300">
                <a:solidFill>
                  <a:schemeClr val="dk1"/>
                </a:solidFill>
                <a:latin typeface="Proxima Nova"/>
                <a:ea typeface="Proxima Nova"/>
                <a:cs typeface="Proxima Nova"/>
                <a:sym typeface="Proxima Nova"/>
              </a:defRPr>
            </a:lvl2pPr>
            <a:lvl3pPr marL="1371600" lvl="2" indent="-311150" rtl="0">
              <a:lnSpc>
                <a:spcPct val="110000"/>
              </a:lnSpc>
              <a:spcBef>
                <a:spcPts val="1000"/>
              </a:spcBef>
              <a:spcAft>
                <a:spcPts val="0"/>
              </a:spcAft>
              <a:buClr>
                <a:schemeClr val="dk1"/>
              </a:buClr>
              <a:buSzPts val="1300"/>
              <a:buFont typeface="Proxima Nova"/>
              <a:buChar char="■"/>
              <a:defRPr sz="1300">
                <a:solidFill>
                  <a:schemeClr val="dk1"/>
                </a:solidFill>
                <a:latin typeface="Proxima Nova"/>
                <a:ea typeface="Proxima Nova"/>
                <a:cs typeface="Proxima Nova"/>
                <a:sym typeface="Proxima Nova"/>
              </a:defRPr>
            </a:lvl3pPr>
            <a:lvl4pPr marL="1828800" lvl="3" indent="-311150" rtl="0">
              <a:lnSpc>
                <a:spcPct val="110000"/>
              </a:lnSpc>
              <a:spcBef>
                <a:spcPts val="1000"/>
              </a:spcBef>
              <a:spcAft>
                <a:spcPts val="0"/>
              </a:spcAft>
              <a:buClr>
                <a:schemeClr val="dk1"/>
              </a:buClr>
              <a:buSzPts val="1300"/>
              <a:buFont typeface="Proxima Nova"/>
              <a:buChar char="●"/>
              <a:defRPr sz="1300">
                <a:solidFill>
                  <a:schemeClr val="dk1"/>
                </a:solidFill>
                <a:latin typeface="Proxima Nova"/>
                <a:ea typeface="Proxima Nova"/>
                <a:cs typeface="Proxima Nova"/>
                <a:sym typeface="Proxima Nova"/>
              </a:defRPr>
            </a:lvl4pPr>
            <a:lvl5pPr marL="2286000" lvl="4" indent="-311150" rtl="0">
              <a:lnSpc>
                <a:spcPct val="110000"/>
              </a:lnSpc>
              <a:spcBef>
                <a:spcPts val="1000"/>
              </a:spcBef>
              <a:spcAft>
                <a:spcPts val="0"/>
              </a:spcAft>
              <a:buClr>
                <a:schemeClr val="dk1"/>
              </a:buClr>
              <a:buSzPts val="1300"/>
              <a:buFont typeface="Proxima Nova"/>
              <a:buChar char="○"/>
              <a:defRPr sz="1300">
                <a:solidFill>
                  <a:schemeClr val="dk1"/>
                </a:solidFill>
                <a:latin typeface="Proxima Nova"/>
                <a:ea typeface="Proxima Nova"/>
                <a:cs typeface="Proxima Nova"/>
                <a:sym typeface="Proxima Nova"/>
              </a:defRPr>
            </a:lvl5pPr>
            <a:lvl6pPr marL="2743200" lvl="5" indent="-311150" rtl="0">
              <a:lnSpc>
                <a:spcPct val="110000"/>
              </a:lnSpc>
              <a:spcBef>
                <a:spcPts val="1000"/>
              </a:spcBef>
              <a:spcAft>
                <a:spcPts val="0"/>
              </a:spcAft>
              <a:buClr>
                <a:schemeClr val="dk1"/>
              </a:buClr>
              <a:buSzPts val="1300"/>
              <a:buFont typeface="Proxima Nova"/>
              <a:buChar char="■"/>
              <a:defRPr sz="1300">
                <a:solidFill>
                  <a:schemeClr val="dk1"/>
                </a:solidFill>
                <a:latin typeface="Proxima Nova"/>
                <a:ea typeface="Proxima Nova"/>
                <a:cs typeface="Proxima Nova"/>
                <a:sym typeface="Proxima Nova"/>
              </a:defRPr>
            </a:lvl6pPr>
            <a:lvl7pPr marL="3200400" lvl="6" indent="-311150" rtl="0">
              <a:lnSpc>
                <a:spcPct val="110000"/>
              </a:lnSpc>
              <a:spcBef>
                <a:spcPts val="1000"/>
              </a:spcBef>
              <a:spcAft>
                <a:spcPts val="0"/>
              </a:spcAft>
              <a:buClr>
                <a:schemeClr val="dk1"/>
              </a:buClr>
              <a:buSzPts val="1300"/>
              <a:buFont typeface="Proxima Nova"/>
              <a:buChar char="●"/>
              <a:defRPr sz="1300">
                <a:solidFill>
                  <a:schemeClr val="dk1"/>
                </a:solidFill>
                <a:latin typeface="Proxima Nova"/>
                <a:ea typeface="Proxima Nova"/>
                <a:cs typeface="Proxima Nova"/>
                <a:sym typeface="Proxima Nova"/>
              </a:defRPr>
            </a:lvl7pPr>
            <a:lvl8pPr marL="3657600" lvl="7" indent="-311150" rtl="0">
              <a:lnSpc>
                <a:spcPct val="110000"/>
              </a:lnSpc>
              <a:spcBef>
                <a:spcPts val="1000"/>
              </a:spcBef>
              <a:spcAft>
                <a:spcPts val="0"/>
              </a:spcAft>
              <a:buClr>
                <a:schemeClr val="dk1"/>
              </a:buClr>
              <a:buSzPts val="1300"/>
              <a:buFont typeface="Proxima Nova"/>
              <a:buChar char="○"/>
              <a:defRPr sz="1300">
                <a:solidFill>
                  <a:schemeClr val="dk1"/>
                </a:solidFill>
                <a:latin typeface="Proxima Nova"/>
                <a:ea typeface="Proxima Nova"/>
                <a:cs typeface="Proxima Nova"/>
                <a:sym typeface="Proxima Nova"/>
              </a:defRPr>
            </a:lvl8pPr>
            <a:lvl9pPr marL="4114800" lvl="8" indent="-311150" rtl="0">
              <a:lnSpc>
                <a:spcPct val="110000"/>
              </a:lnSpc>
              <a:spcBef>
                <a:spcPts val="1000"/>
              </a:spcBef>
              <a:spcAft>
                <a:spcPts val="1000"/>
              </a:spcAft>
              <a:buClr>
                <a:schemeClr val="dk1"/>
              </a:buClr>
              <a:buSzPts val="1300"/>
              <a:buFont typeface="Proxima Nova"/>
              <a:buChar char="■"/>
              <a:defRPr sz="1300">
                <a:solidFill>
                  <a:schemeClr val="dk1"/>
                </a:solidFill>
                <a:latin typeface="Proxima Nova"/>
                <a:ea typeface="Proxima Nova"/>
                <a:cs typeface="Proxima Nova"/>
                <a:sym typeface="Proxima Nova"/>
              </a:defRPr>
            </a:lvl9pPr>
          </a:lstStyle>
          <a:p>
            <a:endParaRPr/>
          </a:p>
        </p:txBody>
      </p:sp>
      <p:grpSp>
        <p:nvGrpSpPr>
          <p:cNvPr id="296" name="Google Shape;296;p26"/>
          <p:cNvGrpSpPr/>
          <p:nvPr/>
        </p:nvGrpSpPr>
        <p:grpSpPr>
          <a:xfrm>
            <a:off x="287525" y="4854556"/>
            <a:ext cx="634914" cy="148716"/>
            <a:chOff x="1841475" y="2392725"/>
            <a:chExt cx="3928925" cy="920275"/>
          </a:xfrm>
        </p:grpSpPr>
        <p:sp>
          <p:nvSpPr>
            <p:cNvPr id="297" name="Google Shape;297;p26"/>
            <p:cNvSpPr/>
            <p:nvPr/>
          </p:nvSpPr>
          <p:spPr>
            <a:xfrm>
              <a:off x="2574175" y="2392725"/>
              <a:ext cx="139950" cy="905175"/>
            </a:xfrm>
            <a:custGeom>
              <a:avLst/>
              <a:gdLst/>
              <a:ahLst/>
              <a:cxnLst/>
              <a:rect l="l" t="t" r="r" b="b"/>
              <a:pathLst>
                <a:path w="5598" h="36207" extrusionOk="0">
                  <a:moveTo>
                    <a:pt x="1" y="0"/>
                  </a:moveTo>
                  <a:lnTo>
                    <a:pt x="1" y="5411"/>
                  </a:lnTo>
                  <a:lnTo>
                    <a:pt x="5575" y="5411"/>
                  </a:lnTo>
                  <a:lnTo>
                    <a:pt x="5575" y="0"/>
                  </a:lnTo>
                  <a:close/>
                  <a:moveTo>
                    <a:pt x="1" y="9383"/>
                  </a:moveTo>
                  <a:lnTo>
                    <a:pt x="1" y="36206"/>
                  </a:lnTo>
                  <a:lnTo>
                    <a:pt x="5598" y="36206"/>
                  </a:lnTo>
                  <a:lnTo>
                    <a:pt x="5598" y="9383"/>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6"/>
            <p:cNvSpPr/>
            <p:nvPr/>
          </p:nvSpPr>
          <p:spPr>
            <a:xfrm>
              <a:off x="2816875" y="2626700"/>
              <a:ext cx="703700" cy="686300"/>
            </a:xfrm>
            <a:custGeom>
              <a:avLst/>
              <a:gdLst/>
              <a:ahLst/>
              <a:cxnLst/>
              <a:rect l="l" t="t" r="r" b="b"/>
              <a:pathLst>
                <a:path w="28148" h="27452" extrusionOk="0">
                  <a:moveTo>
                    <a:pt x="0" y="0"/>
                  </a:moveTo>
                  <a:lnTo>
                    <a:pt x="0" y="3949"/>
                  </a:lnTo>
                  <a:lnTo>
                    <a:pt x="2601" y="3949"/>
                  </a:lnTo>
                  <a:lnTo>
                    <a:pt x="9081" y="23201"/>
                  </a:lnTo>
                  <a:cubicBezTo>
                    <a:pt x="10103" y="26151"/>
                    <a:pt x="11821" y="27451"/>
                    <a:pt x="14701" y="27451"/>
                  </a:cubicBezTo>
                  <a:cubicBezTo>
                    <a:pt x="16629" y="27451"/>
                    <a:pt x="19021" y="26987"/>
                    <a:pt x="20368" y="23201"/>
                  </a:cubicBezTo>
                  <a:lnTo>
                    <a:pt x="28148" y="0"/>
                  </a:lnTo>
                  <a:lnTo>
                    <a:pt x="22783" y="0"/>
                  </a:lnTo>
                  <a:lnTo>
                    <a:pt x="15978" y="21529"/>
                  </a:lnTo>
                  <a:cubicBezTo>
                    <a:pt x="15723" y="22458"/>
                    <a:pt x="15537" y="23015"/>
                    <a:pt x="14701" y="23015"/>
                  </a:cubicBezTo>
                  <a:cubicBezTo>
                    <a:pt x="13888" y="23015"/>
                    <a:pt x="13703" y="22458"/>
                    <a:pt x="13424" y="21529"/>
                  </a:cubicBezTo>
                  <a:lnTo>
                    <a:pt x="6712"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6"/>
            <p:cNvSpPr/>
            <p:nvPr/>
          </p:nvSpPr>
          <p:spPr>
            <a:xfrm>
              <a:off x="3557125" y="2626700"/>
              <a:ext cx="614900" cy="685700"/>
            </a:xfrm>
            <a:custGeom>
              <a:avLst/>
              <a:gdLst/>
              <a:ahLst/>
              <a:cxnLst/>
              <a:rect l="l" t="t" r="r" b="b"/>
              <a:pathLst>
                <a:path w="24596" h="27428" extrusionOk="0">
                  <a:moveTo>
                    <a:pt x="12310" y="4436"/>
                  </a:moveTo>
                  <a:cubicBezTo>
                    <a:pt x="16676" y="4436"/>
                    <a:pt x="19347" y="7711"/>
                    <a:pt x="19347" y="11636"/>
                  </a:cubicBezTo>
                  <a:lnTo>
                    <a:pt x="19347" y="15839"/>
                  </a:lnTo>
                  <a:cubicBezTo>
                    <a:pt x="19347" y="19764"/>
                    <a:pt x="16653" y="23039"/>
                    <a:pt x="12310" y="23039"/>
                  </a:cubicBezTo>
                  <a:cubicBezTo>
                    <a:pt x="7851" y="23039"/>
                    <a:pt x="5296" y="19764"/>
                    <a:pt x="5319" y="15839"/>
                  </a:cubicBezTo>
                  <a:lnTo>
                    <a:pt x="5319" y="11636"/>
                  </a:lnTo>
                  <a:cubicBezTo>
                    <a:pt x="5319" y="7711"/>
                    <a:pt x="7735" y="4436"/>
                    <a:pt x="12310" y="4436"/>
                  </a:cubicBezTo>
                  <a:close/>
                  <a:moveTo>
                    <a:pt x="12310" y="0"/>
                  </a:moveTo>
                  <a:cubicBezTo>
                    <a:pt x="5087" y="0"/>
                    <a:pt x="1" y="4785"/>
                    <a:pt x="47" y="11612"/>
                  </a:cubicBezTo>
                  <a:lnTo>
                    <a:pt x="47" y="15816"/>
                  </a:lnTo>
                  <a:cubicBezTo>
                    <a:pt x="47" y="22644"/>
                    <a:pt x="5087" y="27428"/>
                    <a:pt x="12310" y="27428"/>
                  </a:cubicBezTo>
                  <a:cubicBezTo>
                    <a:pt x="19556" y="27428"/>
                    <a:pt x="24595" y="22644"/>
                    <a:pt x="24595" y="15816"/>
                  </a:cubicBezTo>
                  <a:lnTo>
                    <a:pt x="24595" y="11612"/>
                  </a:lnTo>
                  <a:cubicBezTo>
                    <a:pt x="24595" y="4785"/>
                    <a:pt x="19556" y="0"/>
                    <a:pt x="12310"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6"/>
            <p:cNvSpPr/>
            <p:nvPr/>
          </p:nvSpPr>
          <p:spPr>
            <a:xfrm>
              <a:off x="4732275" y="2617400"/>
              <a:ext cx="582350" cy="679925"/>
            </a:xfrm>
            <a:custGeom>
              <a:avLst/>
              <a:gdLst/>
              <a:ahLst/>
              <a:cxnLst/>
              <a:rect l="l" t="t" r="r" b="b"/>
              <a:pathLst>
                <a:path w="23294" h="27197" extrusionOk="0">
                  <a:moveTo>
                    <a:pt x="11914" y="1"/>
                  </a:moveTo>
                  <a:cubicBezTo>
                    <a:pt x="4552" y="1"/>
                    <a:pt x="0" y="4646"/>
                    <a:pt x="0" y="12101"/>
                  </a:cubicBezTo>
                  <a:lnTo>
                    <a:pt x="0" y="15027"/>
                  </a:lnTo>
                  <a:cubicBezTo>
                    <a:pt x="0" y="22482"/>
                    <a:pt x="4552" y="27196"/>
                    <a:pt x="11914" y="27196"/>
                  </a:cubicBezTo>
                  <a:cubicBezTo>
                    <a:pt x="12077" y="27196"/>
                    <a:pt x="13377" y="27196"/>
                    <a:pt x="13958" y="27127"/>
                  </a:cubicBezTo>
                  <a:lnTo>
                    <a:pt x="13958" y="22644"/>
                  </a:lnTo>
                  <a:cubicBezTo>
                    <a:pt x="13726" y="22644"/>
                    <a:pt x="12054" y="22691"/>
                    <a:pt x="11914" y="22691"/>
                  </a:cubicBezTo>
                  <a:cubicBezTo>
                    <a:pt x="7896" y="22691"/>
                    <a:pt x="5226" y="19625"/>
                    <a:pt x="5226" y="15027"/>
                  </a:cubicBezTo>
                  <a:lnTo>
                    <a:pt x="5226" y="12101"/>
                  </a:lnTo>
                  <a:cubicBezTo>
                    <a:pt x="5226" y="7502"/>
                    <a:pt x="7920" y="4437"/>
                    <a:pt x="11914" y="4437"/>
                  </a:cubicBezTo>
                  <a:cubicBezTo>
                    <a:pt x="13702" y="4437"/>
                    <a:pt x="16443" y="4576"/>
                    <a:pt x="17395" y="4785"/>
                  </a:cubicBezTo>
                  <a:lnTo>
                    <a:pt x="17674" y="4831"/>
                  </a:lnTo>
                  <a:lnTo>
                    <a:pt x="17674" y="27196"/>
                  </a:lnTo>
                  <a:lnTo>
                    <a:pt x="23271" y="27196"/>
                  </a:lnTo>
                  <a:lnTo>
                    <a:pt x="23271" y="2137"/>
                  </a:lnTo>
                  <a:cubicBezTo>
                    <a:pt x="23294" y="1673"/>
                    <a:pt x="23294" y="1510"/>
                    <a:pt x="22272" y="1232"/>
                  </a:cubicBezTo>
                  <a:cubicBezTo>
                    <a:pt x="19485" y="512"/>
                    <a:pt x="15119" y="1"/>
                    <a:pt x="11914" y="1"/>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6"/>
            <p:cNvSpPr/>
            <p:nvPr/>
          </p:nvSpPr>
          <p:spPr>
            <a:xfrm>
              <a:off x="5448725" y="2392725"/>
              <a:ext cx="139950" cy="905175"/>
            </a:xfrm>
            <a:custGeom>
              <a:avLst/>
              <a:gdLst/>
              <a:ahLst/>
              <a:cxnLst/>
              <a:rect l="l" t="t" r="r" b="b"/>
              <a:pathLst>
                <a:path w="5598" h="36207" extrusionOk="0">
                  <a:moveTo>
                    <a:pt x="1" y="0"/>
                  </a:moveTo>
                  <a:lnTo>
                    <a:pt x="1" y="36206"/>
                  </a:lnTo>
                  <a:lnTo>
                    <a:pt x="5598" y="36206"/>
                  </a:lnTo>
                  <a:lnTo>
                    <a:pt x="5598"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6"/>
            <p:cNvSpPr/>
            <p:nvPr/>
          </p:nvSpPr>
          <p:spPr>
            <a:xfrm>
              <a:off x="1841475" y="2392725"/>
              <a:ext cx="617775" cy="904600"/>
            </a:xfrm>
            <a:custGeom>
              <a:avLst/>
              <a:gdLst/>
              <a:ahLst/>
              <a:cxnLst/>
              <a:rect l="l" t="t" r="r" b="b"/>
              <a:pathLst>
                <a:path w="24711" h="36184" extrusionOk="0">
                  <a:moveTo>
                    <a:pt x="0" y="0"/>
                  </a:moveTo>
                  <a:lnTo>
                    <a:pt x="0" y="36183"/>
                  </a:lnTo>
                  <a:lnTo>
                    <a:pt x="5806" y="36183"/>
                  </a:lnTo>
                  <a:lnTo>
                    <a:pt x="5806" y="5040"/>
                  </a:lnTo>
                  <a:lnTo>
                    <a:pt x="9220" y="5040"/>
                  </a:lnTo>
                  <a:cubicBezTo>
                    <a:pt x="9940" y="5040"/>
                    <a:pt x="10544" y="5063"/>
                    <a:pt x="11194" y="5086"/>
                  </a:cubicBezTo>
                  <a:cubicBezTo>
                    <a:pt x="16234" y="5179"/>
                    <a:pt x="18695" y="7176"/>
                    <a:pt x="18695" y="11101"/>
                  </a:cubicBezTo>
                  <a:lnTo>
                    <a:pt x="18695" y="11543"/>
                  </a:lnTo>
                  <a:cubicBezTo>
                    <a:pt x="18695" y="15165"/>
                    <a:pt x="16698" y="17581"/>
                    <a:pt x="11217" y="17581"/>
                  </a:cubicBezTo>
                  <a:lnTo>
                    <a:pt x="9592" y="17581"/>
                  </a:lnTo>
                  <a:lnTo>
                    <a:pt x="9592" y="22458"/>
                  </a:lnTo>
                  <a:cubicBezTo>
                    <a:pt x="10172" y="22481"/>
                    <a:pt x="10683" y="22504"/>
                    <a:pt x="11240" y="22504"/>
                  </a:cubicBezTo>
                  <a:cubicBezTo>
                    <a:pt x="19137" y="22504"/>
                    <a:pt x="24710" y="19392"/>
                    <a:pt x="24710" y="11612"/>
                  </a:cubicBezTo>
                  <a:lnTo>
                    <a:pt x="24710" y="11148"/>
                  </a:lnTo>
                  <a:cubicBezTo>
                    <a:pt x="24687" y="3019"/>
                    <a:pt x="18626" y="0"/>
                    <a:pt x="9824"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6"/>
            <p:cNvSpPr/>
            <p:nvPr/>
          </p:nvSpPr>
          <p:spPr>
            <a:xfrm>
              <a:off x="4278825" y="2482125"/>
              <a:ext cx="369275" cy="814025"/>
            </a:xfrm>
            <a:custGeom>
              <a:avLst/>
              <a:gdLst/>
              <a:ahLst/>
              <a:cxnLst/>
              <a:rect l="l" t="t" r="r" b="b"/>
              <a:pathLst>
                <a:path w="14771" h="32561" extrusionOk="0">
                  <a:moveTo>
                    <a:pt x="5667" y="1"/>
                  </a:moveTo>
                  <a:lnTo>
                    <a:pt x="0" y="744"/>
                  </a:lnTo>
                  <a:lnTo>
                    <a:pt x="0" y="25710"/>
                  </a:lnTo>
                  <a:cubicBezTo>
                    <a:pt x="0" y="30447"/>
                    <a:pt x="2346" y="32561"/>
                    <a:pt x="7618" y="32561"/>
                  </a:cubicBezTo>
                  <a:lnTo>
                    <a:pt x="14771" y="32561"/>
                  </a:lnTo>
                  <a:lnTo>
                    <a:pt x="14771" y="28241"/>
                  </a:lnTo>
                  <a:lnTo>
                    <a:pt x="9499" y="28241"/>
                  </a:lnTo>
                  <a:cubicBezTo>
                    <a:pt x="7223" y="28241"/>
                    <a:pt x="5667" y="28148"/>
                    <a:pt x="5667" y="25710"/>
                  </a:cubicBezTo>
                  <a:lnTo>
                    <a:pt x="5667" y="10103"/>
                  </a:lnTo>
                  <a:lnTo>
                    <a:pt x="14771" y="10103"/>
                  </a:lnTo>
                  <a:lnTo>
                    <a:pt x="14771" y="5783"/>
                  </a:lnTo>
                  <a:lnTo>
                    <a:pt x="5667" y="5783"/>
                  </a:lnTo>
                  <a:lnTo>
                    <a:pt x="5667" y="1"/>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6"/>
            <p:cNvSpPr/>
            <p:nvPr/>
          </p:nvSpPr>
          <p:spPr>
            <a:xfrm>
              <a:off x="5652525" y="3180600"/>
              <a:ext cx="117875" cy="117300"/>
            </a:xfrm>
            <a:custGeom>
              <a:avLst/>
              <a:gdLst/>
              <a:ahLst/>
              <a:cxnLst/>
              <a:rect l="l" t="t" r="r" b="b"/>
              <a:pathLst>
                <a:path w="4715" h="4692" extrusionOk="0">
                  <a:moveTo>
                    <a:pt x="2230" y="1277"/>
                  </a:moveTo>
                  <a:cubicBezTo>
                    <a:pt x="2741" y="1277"/>
                    <a:pt x="2973" y="1463"/>
                    <a:pt x="2973" y="1812"/>
                  </a:cubicBezTo>
                  <a:cubicBezTo>
                    <a:pt x="2973" y="2160"/>
                    <a:pt x="2741" y="2369"/>
                    <a:pt x="2299" y="2369"/>
                  </a:cubicBezTo>
                  <a:lnTo>
                    <a:pt x="1812" y="2369"/>
                  </a:lnTo>
                  <a:lnTo>
                    <a:pt x="1812" y="1277"/>
                  </a:lnTo>
                  <a:close/>
                  <a:moveTo>
                    <a:pt x="1580" y="1045"/>
                  </a:moveTo>
                  <a:lnTo>
                    <a:pt x="1580" y="3553"/>
                  </a:lnTo>
                  <a:lnTo>
                    <a:pt x="1858" y="3553"/>
                  </a:lnTo>
                  <a:lnTo>
                    <a:pt x="1858" y="2601"/>
                  </a:lnTo>
                  <a:lnTo>
                    <a:pt x="2462" y="2578"/>
                  </a:lnTo>
                  <a:lnTo>
                    <a:pt x="3089" y="3553"/>
                  </a:lnTo>
                  <a:lnTo>
                    <a:pt x="3391" y="3553"/>
                  </a:lnTo>
                  <a:lnTo>
                    <a:pt x="2741" y="2508"/>
                  </a:lnTo>
                  <a:cubicBezTo>
                    <a:pt x="3019" y="2392"/>
                    <a:pt x="3252" y="2160"/>
                    <a:pt x="3252" y="1788"/>
                  </a:cubicBezTo>
                  <a:cubicBezTo>
                    <a:pt x="3252" y="1324"/>
                    <a:pt x="2927" y="1045"/>
                    <a:pt x="2299" y="1045"/>
                  </a:cubicBezTo>
                  <a:close/>
                  <a:moveTo>
                    <a:pt x="2346" y="302"/>
                  </a:moveTo>
                  <a:cubicBezTo>
                    <a:pt x="3461" y="302"/>
                    <a:pt x="4343" y="1231"/>
                    <a:pt x="4343" y="2323"/>
                  </a:cubicBezTo>
                  <a:cubicBezTo>
                    <a:pt x="4343" y="3414"/>
                    <a:pt x="3461" y="4320"/>
                    <a:pt x="2346" y="4320"/>
                  </a:cubicBezTo>
                  <a:cubicBezTo>
                    <a:pt x="1254" y="4320"/>
                    <a:pt x="349" y="3414"/>
                    <a:pt x="349" y="2323"/>
                  </a:cubicBezTo>
                  <a:cubicBezTo>
                    <a:pt x="349" y="1208"/>
                    <a:pt x="1254" y="302"/>
                    <a:pt x="2346" y="302"/>
                  </a:cubicBezTo>
                  <a:close/>
                  <a:moveTo>
                    <a:pt x="2346" y="0"/>
                  </a:moveTo>
                  <a:cubicBezTo>
                    <a:pt x="1045" y="0"/>
                    <a:pt x="0" y="1045"/>
                    <a:pt x="0" y="2346"/>
                  </a:cubicBezTo>
                  <a:cubicBezTo>
                    <a:pt x="0" y="3623"/>
                    <a:pt x="1045" y="4691"/>
                    <a:pt x="2346" y="4691"/>
                  </a:cubicBezTo>
                  <a:cubicBezTo>
                    <a:pt x="3670" y="4691"/>
                    <a:pt x="4715" y="3623"/>
                    <a:pt x="4715" y="2346"/>
                  </a:cubicBezTo>
                  <a:cubicBezTo>
                    <a:pt x="4715" y="1045"/>
                    <a:pt x="3670" y="0"/>
                    <a:pt x="2346"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5 – Split w/ Image">
  <p:cSld name="CUSTOM_8_2">
    <p:spTree>
      <p:nvGrpSpPr>
        <p:cNvPr id="1" name="Shape 305"/>
        <p:cNvGrpSpPr/>
        <p:nvPr/>
      </p:nvGrpSpPr>
      <p:grpSpPr>
        <a:xfrm>
          <a:off x="0" y="0"/>
          <a:ext cx="0" cy="0"/>
          <a:chOff x="0" y="0"/>
          <a:chExt cx="0" cy="0"/>
        </a:xfrm>
      </p:grpSpPr>
      <p:sp>
        <p:nvSpPr>
          <p:cNvPr id="306" name="Google Shape;306;p27"/>
          <p:cNvSpPr/>
          <p:nvPr/>
        </p:nvSpPr>
        <p:spPr>
          <a:xfrm>
            <a:off x="4572000" y="0"/>
            <a:ext cx="4572000" cy="5143500"/>
          </a:xfrm>
          <a:prstGeom prst="rect">
            <a:avLst/>
          </a:prstGeom>
          <a:solidFill>
            <a:srgbClr val="EFEFE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000">
                <a:solidFill>
                  <a:schemeClr val="dk1"/>
                </a:solidFill>
                <a:latin typeface="Proxima Nova"/>
                <a:ea typeface="Proxima Nova"/>
                <a:cs typeface="Proxima Nova"/>
                <a:sym typeface="Proxima Nova"/>
              </a:rPr>
              <a:t>Cover w/ Image</a:t>
            </a:r>
            <a:endParaRPr sz="1000">
              <a:solidFill>
                <a:schemeClr val="dk1"/>
              </a:solidFill>
              <a:latin typeface="Proxima Nova"/>
              <a:ea typeface="Proxima Nova"/>
              <a:cs typeface="Proxima Nova"/>
              <a:sym typeface="Proxima Nova"/>
            </a:endParaRPr>
          </a:p>
        </p:txBody>
      </p:sp>
      <p:cxnSp>
        <p:nvCxnSpPr>
          <p:cNvPr id="307" name="Google Shape;307;p27"/>
          <p:cNvCxnSpPr/>
          <p:nvPr/>
        </p:nvCxnSpPr>
        <p:spPr>
          <a:xfrm>
            <a:off x="4572000" y="-214525"/>
            <a:ext cx="0" cy="119700"/>
          </a:xfrm>
          <a:prstGeom prst="straightConnector1">
            <a:avLst/>
          </a:prstGeom>
          <a:noFill/>
          <a:ln w="9525" cap="flat" cmpd="sng">
            <a:solidFill>
              <a:srgbClr val="D9D9D9"/>
            </a:solidFill>
            <a:prstDash val="solid"/>
            <a:round/>
            <a:headEnd type="none" w="med" len="med"/>
            <a:tailEnd type="none" w="med" len="med"/>
          </a:ln>
        </p:spPr>
      </p:cxnSp>
      <p:sp>
        <p:nvSpPr>
          <p:cNvPr id="308" name="Google Shape;308;p27"/>
          <p:cNvSpPr txBox="1">
            <a:spLocks noGrp="1"/>
          </p:cNvSpPr>
          <p:nvPr>
            <p:ph type="title"/>
          </p:nvPr>
        </p:nvSpPr>
        <p:spPr>
          <a:xfrm>
            <a:off x="192475" y="151275"/>
            <a:ext cx="4281300" cy="393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500" b="1">
                <a:solidFill>
                  <a:schemeClr val="dk1"/>
                </a:solidFill>
                <a:latin typeface="Proxima Nova"/>
                <a:ea typeface="Proxima Nova"/>
                <a:cs typeface="Proxima Nova"/>
                <a:sym typeface="Proxima Nova"/>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09" name="Google Shape;309;p27"/>
          <p:cNvSpPr txBox="1">
            <a:spLocks noGrp="1"/>
          </p:cNvSpPr>
          <p:nvPr>
            <p:ph type="body" idx="1"/>
          </p:nvPr>
        </p:nvSpPr>
        <p:spPr>
          <a:xfrm>
            <a:off x="192475" y="900400"/>
            <a:ext cx="4254600" cy="3769500"/>
          </a:xfrm>
          <a:prstGeom prst="rect">
            <a:avLst/>
          </a:prstGeom>
          <a:noFill/>
          <a:ln>
            <a:noFill/>
          </a:ln>
        </p:spPr>
        <p:txBody>
          <a:bodyPr spcFirstLastPara="1" wrap="square" lIns="91425" tIns="91425" rIns="91425" bIns="91425" anchor="t" anchorCtr="0">
            <a:noAutofit/>
          </a:bodyPr>
          <a:lstStyle>
            <a:lvl1pPr marL="457200" lvl="0" indent="-330200" rtl="0">
              <a:lnSpc>
                <a:spcPct val="110000"/>
              </a:lnSpc>
              <a:spcBef>
                <a:spcPts val="0"/>
              </a:spcBef>
              <a:spcAft>
                <a:spcPts val="0"/>
              </a:spcAft>
              <a:buClr>
                <a:schemeClr val="dk1"/>
              </a:buClr>
              <a:buSzPts val="1600"/>
              <a:buFont typeface="Proxima Nova"/>
              <a:buChar char="●"/>
              <a:defRPr sz="1600">
                <a:solidFill>
                  <a:schemeClr val="dk1"/>
                </a:solidFill>
                <a:latin typeface="Proxima Nova"/>
                <a:ea typeface="Proxima Nova"/>
                <a:cs typeface="Proxima Nova"/>
                <a:sym typeface="Proxima Nova"/>
              </a:defRPr>
            </a:lvl1pPr>
            <a:lvl2pPr marL="914400" lvl="1" indent="-330200" rtl="0">
              <a:lnSpc>
                <a:spcPct val="110000"/>
              </a:lnSpc>
              <a:spcBef>
                <a:spcPts val="1000"/>
              </a:spcBef>
              <a:spcAft>
                <a:spcPts val="0"/>
              </a:spcAft>
              <a:buClr>
                <a:schemeClr val="dk1"/>
              </a:buClr>
              <a:buSzPts val="1600"/>
              <a:buFont typeface="Proxima Nova"/>
              <a:buChar char="○"/>
              <a:defRPr sz="1600">
                <a:solidFill>
                  <a:schemeClr val="dk1"/>
                </a:solidFill>
                <a:latin typeface="Proxima Nova"/>
                <a:ea typeface="Proxima Nova"/>
                <a:cs typeface="Proxima Nova"/>
                <a:sym typeface="Proxima Nova"/>
              </a:defRPr>
            </a:lvl2pPr>
            <a:lvl3pPr marL="1371600" lvl="2" indent="-330200" rtl="0">
              <a:lnSpc>
                <a:spcPct val="110000"/>
              </a:lnSpc>
              <a:spcBef>
                <a:spcPts val="1000"/>
              </a:spcBef>
              <a:spcAft>
                <a:spcPts val="0"/>
              </a:spcAft>
              <a:buClr>
                <a:schemeClr val="dk1"/>
              </a:buClr>
              <a:buSzPts val="1600"/>
              <a:buFont typeface="Proxima Nova"/>
              <a:buChar char="■"/>
              <a:defRPr sz="1600">
                <a:solidFill>
                  <a:schemeClr val="dk1"/>
                </a:solidFill>
                <a:latin typeface="Proxima Nova"/>
                <a:ea typeface="Proxima Nova"/>
                <a:cs typeface="Proxima Nova"/>
                <a:sym typeface="Proxima Nova"/>
              </a:defRPr>
            </a:lvl3pPr>
            <a:lvl4pPr marL="1828800" lvl="3" indent="-330200" rtl="0">
              <a:lnSpc>
                <a:spcPct val="110000"/>
              </a:lnSpc>
              <a:spcBef>
                <a:spcPts val="1000"/>
              </a:spcBef>
              <a:spcAft>
                <a:spcPts val="0"/>
              </a:spcAft>
              <a:buClr>
                <a:schemeClr val="dk1"/>
              </a:buClr>
              <a:buSzPts val="1600"/>
              <a:buFont typeface="Proxima Nova"/>
              <a:buChar char="●"/>
              <a:defRPr sz="1600">
                <a:solidFill>
                  <a:schemeClr val="dk1"/>
                </a:solidFill>
                <a:latin typeface="Proxima Nova"/>
                <a:ea typeface="Proxima Nova"/>
                <a:cs typeface="Proxima Nova"/>
                <a:sym typeface="Proxima Nova"/>
              </a:defRPr>
            </a:lvl4pPr>
            <a:lvl5pPr marL="2286000" lvl="4" indent="-330200" rtl="0">
              <a:lnSpc>
                <a:spcPct val="110000"/>
              </a:lnSpc>
              <a:spcBef>
                <a:spcPts val="1000"/>
              </a:spcBef>
              <a:spcAft>
                <a:spcPts val="0"/>
              </a:spcAft>
              <a:buClr>
                <a:schemeClr val="dk1"/>
              </a:buClr>
              <a:buSzPts val="1600"/>
              <a:buFont typeface="Proxima Nova"/>
              <a:buChar char="○"/>
              <a:defRPr sz="1600">
                <a:solidFill>
                  <a:schemeClr val="dk1"/>
                </a:solidFill>
                <a:latin typeface="Proxima Nova"/>
                <a:ea typeface="Proxima Nova"/>
                <a:cs typeface="Proxima Nova"/>
                <a:sym typeface="Proxima Nova"/>
              </a:defRPr>
            </a:lvl5pPr>
            <a:lvl6pPr marL="2743200" lvl="5" indent="-330200" rtl="0">
              <a:lnSpc>
                <a:spcPct val="110000"/>
              </a:lnSpc>
              <a:spcBef>
                <a:spcPts val="1000"/>
              </a:spcBef>
              <a:spcAft>
                <a:spcPts val="0"/>
              </a:spcAft>
              <a:buClr>
                <a:schemeClr val="dk1"/>
              </a:buClr>
              <a:buSzPts val="1600"/>
              <a:buFont typeface="Proxima Nova"/>
              <a:buChar char="■"/>
              <a:defRPr sz="1600">
                <a:solidFill>
                  <a:schemeClr val="dk1"/>
                </a:solidFill>
                <a:latin typeface="Proxima Nova"/>
                <a:ea typeface="Proxima Nova"/>
                <a:cs typeface="Proxima Nova"/>
                <a:sym typeface="Proxima Nova"/>
              </a:defRPr>
            </a:lvl6pPr>
            <a:lvl7pPr marL="3200400" lvl="6" indent="-330200" rtl="0">
              <a:lnSpc>
                <a:spcPct val="110000"/>
              </a:lnSpc>
              <a:spcBef>
                <a:spcPts val="1000"/>
              </a:spcBef>
              <a:spcAft>
                <a:spcPts val="0"/>
              </a:spcAft>
              <a:buClr>
                <a:schemeClr val="dk1"/>
              </a:buClr>
              <a:buSzPts val="1600"/>
              <a:buFont typeface="Proxima Nova"/>
              <a:buChar char="●"/>
              <a:defRPr sz="1600">
                <a:solidFill>
                  <a:schemeClr val="dk1"/>
                </a:solidFill>
                <a:latin typeface="Proxima Nova"/>
                <a:ea typeface="Proxima Nova"/>
                <a:cs typeface="Proxima Nova"/>
                <a:sym typeface="Proxima Nova"/>
              </a:defRPr>
            </a:lvl7pPr>
            <a:lvl8pPr marL="3657600" lvl="7" indent="-330200" rtl="0">
              <a:lnSpc>
                <a:spcPct val="110000"/>
              </a:lnSpc>
              <a:spcBef>
                <a:spcPts val="1000"/>
              </a:spcBef>
              <a:spcAft>
                <a:spcPts val="0"/>
              </a:spcAft>
              <a:buClr>
                <a:schemeClr val="dk1"/>
              </a:buClr>
              <a:buSzPts val="1600"/>
              <a:buFont typeface="Proxima Nova"/>
              <a:buChar char="○"/>
              <a:defRPr sz="1600">
                <a:solidFill>
                  <a:schemeClr val="dk1"/>
                </a:solidFill>
                <a:latin typeface="Proxima Nova"/>
                <a:ea typeface="Proxima Nova"/>
                <a:cs typeface="Proxima Nova"/>
                <a:sym typeface="Proxima Nova"/>
              </a:defRPr>
            </a:lvl8pPr>
            <a:lvl9pPr marL="4114800" lvl="8" indent="-330200" rtl="0">
              <a:lnSpc>
                <a:spcPct val="110000"/>
              </a:lnSpc>
              <a:spcBef>
                <a:spcPts val="1000"/>
              </a:spcBef>
              <a:spcAft>
                <a:spcPts val="1000"/>
              </a:spcAft>
              <a:buClr>
                <a:schemeClr val="dk1"/>
              </a:buClr>
              <a:buSzPts val="1600"/>
              <a:buFont typeface="Proxima Nova"/>
              <a:buChar char="■"/>
              <a:defRPr sz="1600">
                <a:solidFill>
                  <a:schemeClr val="dk1"/>
                </a:solidFill>
                <a:latin typeface="Proxima Nova"/>
                <a:ea typeface="Proxima Nova"/>
                <a:cs typeface="Proxima Nova"/>
                <a:sym typeface="Proxima Nova"/>
              </a:defRPr>
            </a:lvl9pPr>
          </a:lstStyle>
          <a:p>
            <a:endParaRPr/>
          </a:p>
        </p:txBody>
      </p:sp>
      <p:grpSp>
        <p:nvGrpSpPr>
          <p:cNvPr id="310" name="Google Shape;310;p27"/>
          <p:cNvGrpSpPr/>
          <p:nvPr/>
        </p:nvGrpSpPr>
        <p:grpSpPr>
          <a:xfrm>
            <a:off x="287525" y="4854556"/>
            <a:ext cx="634914" cy="148716"/>
            <a:chOff x="1841475" y="2392725"/>
            <a:chExt cx="3928925" cy="920275"/>
          </a:xfrm>
        </p:grpSpPr>
        <p:sp>
          <p:nvSpPr>
            <p:cNvPr id="311" name="Google Shape;311;p27"/>
            <p:cNvSpPr/>
            <p:nvPr/>
          </p:nvSpPr>
          <p:spPr>
            <a:xfrm>
              <a:off x="2574175" y="2392725"/>
              <a:ext cx="139950" cy="905175"/>
            </a:xfrm>
            <a:custGeom>
              <a:avLst/>
              <a:gdLst/>
              <a:ahLst/>
              <a:cxnLst/>
              <a:rect l="l" t="t" r="r" b="b"/>
              <a:pathLst>
                <a:path w="5598" h="36207" extrusionOk="0">
                  <a:moveTo>
                    <a:pt x="1" y="0"/>
                  </a:moveTo>
                  <a:lnTo>
                    <a:pt x="1" y="5411"/>
                  </a:lnTo>
                  <a:lnTo>
                    <a:pt x="5575" y="5411"/>
                  </a:lnTo>
                  <a:lnTo>
                    <a:pt x="5575" y="0"/>
                  </a:lnTo>
                  <a:close/>
                  <a:moveTo>
                    <a:pt x="1" y="9383"/>
                  </a:moveTo>
                  <a:lnTo>
                    <a:pt x="1" y="36206"/>
                  </a:lnTo>
                  <a:lnTo>
                    <a:pt x="5598" y="36206"/>
                  </a:lnTo>
                  <a:lnTo>
                    <a:pt x="5598" y="9383"/>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7"/>
            <p:cNvSpPr/>
            <p:nvPr/>
          </p:nvSpPr>
          <p:spPr>
            <a:xfrm>
              <a:off x="2816875" y="2626700"/>
              <a:ext cx="703700" cy="686300"/>
            </a:xfrm>
            <a:custGeom>
              <a:avLst/>
              <a:gdLst/>
              <a:ahLst/>
              <a:cxnLst/>
              <a:rect l="l" t="t" r="r" b="b"/>
              <a:pathLst>
                <a:path w="28148" h="27452" extrusionOk="0">
                  <a:moveTo>
                    <a:pt x="0" y="0"/>
                  </a:moveTo>
                  <a:lnTo>
                    <a:pt x="0" y="3949"/>
                  </a:lnTo>
                  <a:lnTo>
                    <a:pt x="2601" y="3949"/>
                  </a:lnTo>
                  <a:lnTo>
                    <a:pt x="9081" y="23201"/>
                  </a:lnTo>
                  <a:cubicBezTo>
                    <a:pt x="10103" y="26151"/>
                    <a:pt x="11821" y="27451"/>
                    <a:pt x="14701" y="27451"/>
                  </a:cubicBezTo>
                  <a:cubicBezTo>
                    <a:pt x="16629" y="27451"/>
                    <a:pt x="19021" y="26987"/>
                    <a:pt x="20368" y="23201"/>
                  </a:cubicBezTo>
                  <a:lnTo>
                    <a:pt x="28148" y="0"/>
                  </a:lnTo>
                  <a:lnTo>
                    <a:pt x="22783" y="0"/>
                  </a:lnTo>
                  <a:lnTo>
                    <a:pt x="15978" y="21529"/>
                  </a:lnTo>
                  <a:cubicBezTo>
                    <a:pt x="15723" y="22458"/>
                    <a:pt x="15537" y="23015"/>
                    <a:pt x="14701" y="23015"/>
                  </a:cubicBezTo>
                  <a:cubicBezTo>
                    <a:pt x="13888" y="23015"/>
                    <a:pt x="13703" y="22458"/>
                    <a:pt x="13424" y="21529"/>
                  </a:cubicBezTo>
                  <a:lnTo>
                    <a:pt x="6712"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7"/>
            <p:cNvSpPr/>
            <p:nvPr/>
          </p:nvSpPr>
          <p:spPr>
            <a:xfrm>
              <a:off x="3557125" y="2626700"/>
              <a:ext cx="614900" cy="685700"/>
            </a:xfrm>
            <a:custGeom>
              <a:avLst/>
              <a:gdLst/>
              <a:ahLst/>
              <a:cxnLst/>
              <a:rect l="l" t="t" r="r" b="b"/>
              <a:pathLst>
                <a:path w="24596" h="27428" extrusionOk="0">
                  <a:moveTo>
                    <a:pt x="12310" y="4436"/>
                  </a:moveTo>
                  <a:cubicBezTo>
                    <a:pt x="16676" y="4436"/>
                    <a:pt x="19347" y="7711"/>
                    <a:pt x="19347" y="11636"/>
                  </a:cubicBezTo>
                  <a:lnTo>
                    <a:pt x="19347" y="15839"/>
                  </a:lnTo>
                  <a:cubicBezTo>
                    <a:pt x="19347" y="19764"/>
                    <a:pt x="16653" y="23039"/>
                    <a:pt x="12310" y="23039"/>
                  </a:cubicBezTo>
                  <a:cubicBezTo>
                    <a:pt x="7851" y="23039"/>
                    <a:pt x="5296" y="19764"/>
                    <a:pt x="5319" y="15839"/>
                  </a:cubicBezTo>
                  <a:lnTo>
                    <a:pt x="5319" y="11636"/>
                  </a:lnTo>
                  <a:cubicBezTo>
                    <a:pt x="5319" y="7711"/>
                    <a:pt x="7735" y="4436"/>
                    <a:pt x="12310" y="4436"/>
                  </a:cubicBezTo>
                  <a:close/>
                  <a:moveTo>
                    <a:pt x="12310" y="0"/>
                  </a:moveTo>
                  <a:cubicBezTo>
                    <a:pt x="5087" y="0"/>
                    <a:pt x="1" y="4785"/>
                    <a:pt x="47" y="11612"/>
                  </a:cubicBezTo>
                  <a:lnTo>
                    <a:pt x="47" y="15816"/>
                  </a:lnTo>
                  <a:cubicBezTo>
                    <a:pt x="47" y="22644"/>
                    <a:pt x="5087" y="27428"/>
                    <a:pt x="12310" y="27428"/>
                  </a:cubicBezTo>
                  <a:cubicBezTo>
                    <a:pt x="19556" y="27428"/>
                    <a:pt x="24595" y="22644"/>
                    <a:pt x="24595" y="15816"/>
                  </a:cubicBezTo>
                  <a:lnTo>
                    <a:pt x="24595" y="11612"/>
                  </a:lnTo>
                  <a:cubicBezTo>
                    <a:pt x="24595" y="4785"/>
                    <a:pt x="19556" y="0"/>
                    <a:pt x="12310"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7"/>
            <p:cNvSpPr/>
            <p:nvPr/>
          </p:nvSpPr>
          <p:spPr>
            <a:xfrm>
              <a:off x="4732275" y="2617400"/>
              <a:ext cx="582350" cy="679925"/>
            </a:xfrm>
            <a:custGeom>
              <a:avLst/>
              <a:gdLst/>
              <a:ahLst/>
              <a:cxnLst/>
              <a:rect l="l" t="t" r="r" b="b"/>
              <a:pathLst>
                <a:path w="23294" h="27197" extrusionOk="0">
                  <a:moveTo>
                    <a:pt x="11914" y="1"/>
                  </a:moveTo>
                  <a:cubicBezTo>
                    <a:pt x="4552" y="1"/>
                    <a:pt x="0" y="4646"/>
                    <a:pt x="0" y="12101"/>
                  </a:cubicBezTo>
                  <a:lnTo>
                    <a:pt x="0" y="15027"/>
                  </a:lnTo>
                  <a:cubicBezTo>
                    <a:pt x="0" y="22482"/>
                    <a:pt x="4552" y="27196"/>
                    <a:pt x="11914" y="27196"/>
                  </a:cubicBezTo>
                  <a:cubicBezTo>
                    <a:pt x="12077" y="27196"/>
                    <a:pt x="13377" y="27196"/>
                    <a:pt x="13958" y="27127"/>
                  </a:cubicBezTo>
                  <a:lnTo>
                    <a:pt x="13958" y="22644"/>
                  </a:lnTo>
                  <a:cubicBezTo>
                    <a:pt x="13726" y="22644"/>
                    <a:pt x="12054" y="22691"/>
                    <a:pt x="11914" y="22691"/>
                  </a:cubicBezTo>
                  <a:cubicBezTo>
                    <a:pt x="7896" y="22691"/>
                    <a:pt x="5226" y="19625"/>
                    <a:pt x="5226" y="15027"/>
                  </a:cubicBezTo>
                  <a:lnTo>
                    <a:pt x="5226" y="12101"/>
                  </a:lnTo>
                  <a:cubicBezTo>
                    <a:pt x="5226" y="7502"/>
                    <a:pt x="7920" y="4437"/>
                    <a:pt x="11914" y="4437"/>
                  </a:cubicBezTo>
                  <a:cubicBezTo>
                    <a:pt x="13702" y="4437"/>
                    <a:pt x="16443" y="4576"/>
                    <a:pt x="17395" y="4785"/>
                  </a:cubicBezTo>
                  <a:lnTo>
                    <a:pt x="17674" y="4831"/>
                  </a:lnTo>
                  <a:lnTo>
                    <a:pt x="17674" y="27196"/>
                  </a:lnTo>
                  <a:lnTo>
                    <a:pt x="23271" y="27196"/>
                  </a:lnTo>
                  <a:lnTo>
                    <a:pt x="23271" y="2137"/>
                  </a:lnTo>
                  <a:cubicBezTo>
                    <a:pt x="23294" y="1673"/>
                    <a:pt x="23294" y="1510"/>
                    <a:pt x="22272" y="1232"/>
                  </a:cubicBezTo>
                  <a:cubicBezTo>
                    <a:pt x="19485" y="512"/>
                    <a:pt x="15119" y="1"/>
                    <a:pt x="11914" y="1"/>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7"/>
            <p:cNvSpPr/>
            <p:nvPr/>
          </p:nvSpPr>
          <p:spPr>
            <a:xfrm>
              <a:off x="5448725" y="2392725"/>
              <a:ext cx="139950" cy="905175"/>
            </a:xfrm>
            <a:custGeom>
              <a:avLst/>
              <a:gdLst/>
              <a:ahLst/>
              <a:cxnLst/>
              <a:rect l="l" t="t" r="r" b="b"/>
              <a:pathLst>
                <a:path w="5598" h="36207" extrusionOk="0">
                  <a:moveTo>
                    <a:pt x="1" y="0"/>
                  </a:moveTo>
                  <a:lnTo>
                    <a:pt x="1" y="36206"/>
                  </a:lnTo>
                  <a:lnTo>
                    <a:pt x="5598" y="36206"/>
                  </a:lnTo>
                  <a:lnTo>
                    <a:pt x="5598"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7"/>
            <p:cNvSpPr/>
            <p:nvPr/>
          </p:nvSpPr>
          <p:spPr>
            <a:xfrm>
              <a:off x="1841475" y="2392725"/>
              <a:ext cx="617775" cy="904600"/>
            </a:xfrm>
            <a:custGeom>
              <a:avLst/>
              <a:gdLst/>
              <a:ahLst/>
              <a:cxnLst/>
              <a:rect l="l" t="t" r="r" b="b"/>
              <a:pathLst>
                <a:path w="24711" h="36184" extrusionOk="0">
                  <a:moveTo>
                    <a:pt x="0" y="0"/>
                  </a:moveTo>
                  <a:lnTo>
                    <a:pt x="0" y="36183"/>
                  </a:lnTo>
                  <a:lnTo>
                    <a:pt x="5806" y="36183"/>
                  </a:lnTo>
                  <a:lnTo>
                    <a:pt x="5806" y="5040"/>
                  </a:lnTo>
                  <a:lnTo>
                    <a:pt x="9220" y="5040"/>
                  </a:lnTo>
                  <a:cubicBezTo>
                    <a:pt x="9940" y="5040"/>
                    <a:pt x="10544" y="5063"/>
                    <a:pt x="11194" y="5086"/>
                  </a:cubicBezTo>
                  <a:cubicBezTo>
                    <a:pt x="16234" y="5179"/>
                    <a:pt x="18695" y="7176"/>
                    <a:pt x="18695" y="11101"/>
                  </a:cubicBezTo>
                  <a:lnTo>
                    <a:pt x="18695" y="11543"/>
                  </a:lnTo>
                  <a:cubicBezTo>
                    <a:pt x="18695" y="15165"/>
                    <a:pt x="16698" y="17581"/>
                    <a:pt x="11217" y="17581"/>
                  </a:cubicBezTo>
                  <a:lnTo>
                    <a:pt x="9592" y="17581"/>
                  </a:lnTo>
                  <a:lnTo>
                    <a:pt x="9592" y="22458"/>
                  </a:lnTo>
                  <a:cubicBezTo>
                    <a:pt x="10172" y="22481"/>
                    <a:pt x="10683" y="22504"/>
                    <a:pt x="11240" y="22504"/>
                  </a:cubicBezTo>
                  <a:cubicBezTo>
                    <a:pt x="19137" y="22504"/>
                    <a:pt x="24710" y="19392"/>
                    <a:pt x="24710" y="11612"/>
                  </a:cubicBezTo>
                  <a:lnTo>
                    <a:pt x="24710" y="11148"/>
                  </a:lnTo>
                  <a:cubicBezTo>
                    <a:pt x="24687" y="3019"/>
                    <a:pt x="18626" y="0"/>
                    <a:pt x="9824"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7"/>
            <p:cNvSpPr/>
            <p:nvPr/>
          </p:nvSpPr>
          <p:spPr>
            <a:xfrm>
              <a:off x="4278825" y="2482125"/>
              <a:ext cx="369275" cy="814025"/>
            </a:xfrm>
            <a:custGeom>
              <a:avLst/>
              <a:gdLst/>
              <a:ahLst/>
              <a:cxnLst/>
              <a:rect l="l" t="t" r="r" b="b"/>
              <a:pathLst>
                <a:path w="14771" h="32561" extrusionOk="0">
                  <a:moveTo>
                    <a:pt x="5667" y="1"/>
                  </a:moveTo>
                  <a:lnTo>
                    <a:pt x="0" y="744"/>
                  </a:lnTo>
                  <a:lnTo>
                    <a:pt x="0" y="25710"/>
                  </a:lnTo>
                  <a:cubicBezTo>
                    <a:pt x="0" y="30447"/>
                    <a:pt x="2346" y="32561"/>
                    <a:pt x="7618" y="32561"/>
                  </a:cubicBezTo>
                  <a:lnTo>
                    <a:pt x="14771" y="32561"/>
                  </a:lnTo>
                  <a:lnTo>
                    <a:pt x="14771" y="28241"/>
                  </a:lnTo>
                  <a:lnTo>
                    <a:pt x="9499" y="28241"/>
                  </a:lnTo>
                  <a:cubicBezTo>
                    <a:pt x="7223" y="28241"/>
                    <a:pt x="5667" y="28148"/>
                    <a:pt x="5667" y="25710"/>
                  </a:cubicBezTo>
                  <a:lnTo>
                    <a:pt x="5667" y="10103"/>
                  </a:lnTo>
                  <a:lnTo>
                    <a:pt x="14771" y="10103"/>
                  </a:lnTo>
                  <a:lnTo>
                    <a:pt x="14771" y="5783"/>
                  </a:lnTo>
                  <a:lnTo>
                    <a:pt x="5667" y="5783"/>
                  </a:lnTo>
                  <a:lnTo>
                    <a:pt x="5667" y="1"/>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7"/>
            <p:cNvSpPr/>
            <p:nvPr/>
          </p:nvSpPr>
          <p:spPr>
            <a:xfrm>
              <a:off x="5652525" y="3180600"/>
              <a:ext cx="117875" cy="117300"/>
            </a:xfrm>
            <a:custGeom>
              <a:avLst/>
              <a:gdLst/>
              <a:ahLst/>
              <a:cxnLst/>
              <a:rect l="l" t="t" r="r" b="b"/>
              <a:pathLst>
                <a:path w="4715" h="4692" extrusionOk="0">
                  <a:moveTo>
                    <a:pt x="2230" y="1277"/>
                  </a:moveTo>
                  <a:cubicBezTo>
                    <a:pt x="2741" y="1277"/>
                    <a:pt x="2973" y="1463"/>
                    <a:pt x="2973" y="1812"/>
                  </a:cubicBezTo>
                  <a:cubicBezTo>
                    <a:pt x="2973" y="2160"/>
                    <a:pt x="2741" y="2369"/>
                    <a:pt x="2299" y="2369"/>
                  </a:cubicBezTo>
                  <a:lnTo>
                    <a:pt x="1812" y="2369"/>
                  </a:lnTo>
                  <a:lnTo>
                    <a:pt x="1812" y="1277"/>
                  </a:lnTo>
                  <a:close/>
                  <a:moveTo>
                    <a:pt x="1580" y="1045"/>
                  </a:moveTo>
                  <a:lnTo>
                    <a:pt x="1580" y="3553"/>
                  </a:lnTo>
                  <a:lnTo>
                    <a:pt x="1858" y="3553"/>
                  </a:lnTo>
                  <a:lnTo>
                    <a:pt x="1858" y="2601"/>
                  </a:lnTo>
                  <a:lnTo>
                    <a:pt x="2462" y="2578"/>
                  </a:lnTo>
                  <a:lnTo>
                    <a:pt x="3089" y="3553"/>
                  </a:lnTo>
                  <a:lnTo>
                    <a:pt x="3391" y="3553"/>
                  </a:lnTo>
                  <a:lnTo>
                    <a:pt x="2741" y="2508"/>
                  </a:lnTo>
                  <a:cubicBezTo>
                    <a:pt x="3019" y="2392"/>
                    <a:pt x="3252" y="2160"/>
                    <a:pt x="3252" y="1788"/>
                  </a:cubicBezTo>
                  <a:cubicBezTo>
                    <a:pt x="3252" y="1324"/>
                    <a:pt x="2927" y="1045"/>
                    <a:pt x="2299" y="1045"/>
                  </a:cubicBezTo>
                  <a:close/>
                  <a:moveTo>
                    <a:pt x="2346" y="302"/>
                  </a:moveTo>
                  <a:cubicBezTo>
                    <a:pt x="3461" y="302"/>
                    <a:pt x="4343" y="1231"/>
                    <a:pt x="4343" y="2323"/>
                  </a:cubicBezTo>
                  <a:cubicBezTo>
                    <a:pt x="4343" y="3414"/>
                    <a:pt x="3461" y="4320"/>
                    <a:pt x="2346" y="4320"/>
                  </a:cubicBezTo>
                  <a:cubicBezTo>
                    <a:pt x="1254" y="4320"/>
                    <a:pt x="349" y="3414"/>
                    <a:pt x="349" y="2323"/>
                  </a:cubicBezTo>
                  <a:cubicBezTo>
                    <a:pt x="349" y="1208"/>
                    <a:pt x="1254" y="302"/>
                    <a:pt x="2346" y="302"/>
                  </a:cubicBezTo>
                  <a:close/>
                  <a:moveTo>
                    <a:pt x="2346" y="0"/>
                  </a:moveTo>
                  <a:cubicBezTo>
                    <a:pt x="1045" y="0"/>
                    <a:pt x="0" y="1045"/>
                    <a:pt x="0" y="2346"/>
                  </a:cubicBezTo>
                  <a:cubicBezTo>
                    <a:pt x="0" y="3623"/>
                    <a:pt x="1045" y="4691"/>
                    <a:pt x="2346" y="4691"/>
                  </a:cubicBezTo>
                  <a:cubicBezTo>
                    <a:pt x="3670" y="4691"/>
                    <a:pt x="4715" y="3623"/>
                    <a:pt x="4715" y="2346"/>
                  </a:cubicBezTo>
                  <a:cubicBezTo>
                    <a:pt x="4715" y="1045"/>
                    <a:pt x="3670" y="0"/>
                    <a:pt x="2346"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6 – Columns">
  <p:cSld name="CUSTOM_8_1">
    <p:spTree>
      <p:nvGrpSpPr>
        <p:cNvPr id="1" name="Shape 319"/>
        <p:cNvGrpSpPr/>
        <p:nvPr/>
      </p:nvGrpSpPr>
      <p:grpSpPr>
        <a:xfrm>
          <a:off x="0" y="0"/>
          <a:ext cx="0" cy="0"/>
          <a:chOff x="0" y="0"/>
          <a:chExt cx="0" cy="0"/>
        </a:xfrm>
      </p:grpSpPr>
      <p:sp>
        <p:nvSpPr>
          <p:cNvPr id="320" name="Google Shape;320;p28"/>
          <p:cNvSpPr txBox="1">
            <a:spLocks noGrp="1"/>
          </p:cNvSpPr>
          <p:nvPr>
            <p:ph type="title"/>
          </p:nvPr>
        </p:nvSpPr>
        <p:spPr>
          <a:xfrm>
            <a:off x="192475" y="151275"/>
            <a:ext cx="8663100" cy="393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500" b="1">
                <a:solidFill>
                  <a:schemeClr val="dk1"/>
                </a:solidFill>
                <a:latin typeface="Proxima Nova"/>
                <a:ea typeface="Proxima Nova"/>
                <a:cs typeface="Proxima Nova"/>
                <a:sym typeface="Proxima Nova"/>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321" name="Google Shape;321;p28"/>
          <p:cNvCxnSpPr/>
          <p:nvPr/>
        </p:nvCxnSpPr>
        <p:spPr>
          <a:xfrm rot="10800000">
            <a:off x="6081375" y="905700"/>
            <a:ext cx="0" cy="3764400"/>
          </a:xfrm>
          <a:prstGeom prst="straightConnector1">
            <a:avLst/>
          </a:prstGeom>
          <a:noFill/>
          <a:ln w="19050" cap="flat" cmpd="sng">
            <a:solidFill>
              <a:srgbClr val="D9D9D9"/>
            </a:solidFill>
            <a:prstDash val="solid"/>
            <a:round/>
            <a:headEnd type="none" w="sm" len="sm"/>
            <a:tailEnd type="none" w="sm" len="sm"/>
          </a:ln>
        </p:spPr>
      </p:cxnSp>
      <p:cxnSp>
        <p:nvCxnSpPr>
          <p:cNvPr id="322" name="Google Shape;322;p28"/>
          <p:cNvCxnSpPr/>
          <p:nvPr/>
        </p:nvCxnSpPr>
        <p:spPr>
          <a:xfrm>
            <a:off x="6078286" y="-214525"/>
            <a:ext cx="0" cy="119700"/>
          </a:xfrm>
          <a:prstGeom prst="straightConnector1">
            <a:avLst/>
          </a:prstGeom>
          <a:noFill/>
          <a:ln w="9525" cap="flat" cmpd="sng">
            <a:solidFill>
              <a:srgbClr val="D9D9D9"/>
            </a:solidFill>
            <a:prstDash val="solid"/>
            <a:round/>
            <a:headEnd type="none" w="med" len="med"/>
            <a:tailEnd type="none" w="med" len="med"/>
          </a:ln>
        </p:spPr>
      </p:cxnSp>
      <p:cxnSp>
        <p:nvCxnSpPr>
          <p:cNvPr id="323" name="Google Shape;323;p28"/>
          <p:cNvCxnSpPr/>
          <p:nvPr/>
        </p:nvCxnSpPr>
        <p:spPr>
          <a:xfrm rot="10800000">
            <a:off x="3067875" y="905700"/>
            <a:ext cx="0" cy="3764400"/>
          </a:xfrm>
          <a:prstGeom prst="straightConnector1">
            <a:avLst/>
          </a:prstGeom>
          <a:noFill/>
          <a:ln w="19050" cap="flat" cmpd="sng">
            <a:solidFill>
              <a:srgbClr val="D9D9D9"/>
            </a:solidFill>
            <a:prstDash val="solid"/>
            <a:round/>
            <a:headEnd type="none" w="sm" len="sm"/>
            <a:tailEnd type="none" w="sm" len="sm"/>
          </a:ln>
        </p:spPr>
      </p:cxnSp>
      <p:cxnSp>
        <p:nvCxnSpPr>
          <p:cNvPr id="324" name="Google Shape;324;p28"/>
          <p:cNvCxnSpPr/>
          <p:nvPr/>
        </p:nvCxnSpPr>
        <p:spPr>
          <a:xfrm>
            <a:off x="3067886" y="-214525"/>
            <a:ext cx="0" cy="119700"/>
          </a:xfrm>
          <a:prstGeom prst="straightConnector1">
            <a:avLst/>
          </a:prstGeom>
          <a:noFill/>
          <a:ln w="9525" cap="flat" cmpd="sng">
            <a:solidFill>
              <a:srgbClr val="D9D9D9"/>
            </a:solidFill>
            <a:prstDash val="solid"/>
            <a:round/>
            <a:headEnd type="none" w="med" len="med"/>
            <a:tailEnd type="none" w="med" len="med"/>
          </a:ln>
        </p:spPr>
      </p:cxnSp>
      <p:sp>
        <p:nvSpPr>
          <p:cNvPr id="325" name="Google Shape;325;p28"/>
          <p:cNvSpPr txBox="1"/>
          <p:nvPr/>
        </p:nvSpPr>
        <p:spPr>
          <a:xfrm>
            <a:off x="192475" y="900400"/>
            <a:ext cx="2729400" cy="3769500"/>
          </a:xfrm>
          <a:prstGeom prst="rect">
            <a:avLst/>
          </a:prstGeom>
          <a:noFill/>
          <a:ln>
            <a:noFill/>
          </a:ln>
        </p:spPr>
        <p:txBody>
          <a:bodyPr spcFirstLastPara="1" wrap="square" lIns="91425" tIns="45700" rIns="91425" bIns="45700" anchor="t" anchorCtr="0">
            <a:noAutofit/>
          </a:bodyPr>
          <a:lstStyle/>
          <a:p>
            <a:pPr marL="0" lvl="0" indent="0" algn="l" rtl="0">
              <a:lnSpc>
                <a:spcPct val="110000"/>
              </a:lnSpc>
              <a:spcBef>
                <a:spcPts val="0"/>
              </a:spcBef>
              <a:spcAft>
                <a:spcPts val="1000"/>
              </a:spcAft>
              <a:buNone/>
            </a:pPr>
            <a:endParaRPr sz="1100">
              <a:solidFill>
                <a:schemeClr val="dk1"/>
              </a:solidFill>
              <a:latin typeface="Proxima Nova"/>
              <a:ea typeface="Proxima Nova"/>
              <a:cs typeface="Proxima Nova"/>
              <a:sym typeface="Proxima Nova"/>
            </a:endParaRPr>
          </a:p>
        </p:txBody>
      </p:sp>
      <p:sp>
        <p:nvSpPr>
          <p:cNvPr id="326" name="Google Shape;326;p28"/>
          <p:cNvSpPr txBox="1">
            <a:spLocks noGrp="1"/>
          </p:cNvSpPr>
          <p:nvPr>
            <p:ph type="body" idx="1"/>
          </p:nvPr>
        </p:nvSpPr>
        <p:spPr>
          <a:xfrm>
            <a:off x="192475" y="900400"/>
            <a:ext cx="2729400" cy="3769500"/>
          </a:xfrm>
          <a:prstGeom prst="rect">
            <a:avLst/>
          </a:prstGeom>
          <a:noFill/>
          <a:ln>
            <a:noFill/>
          </a:ln>
        </p:spPr>
        <p:txBody>
          <a:bodyPr spcFirstLastPara="1" wrap="square" lIns="91425" tIns="91425" rIns="91425" bIns="91425" anchor="t" anchorCtr="0">
            <a:noAutofit/>
          </a:bodyPr>
          <a:lstStyle>
            <a:lvl1pPr marL="457200" lvl="0" indent="-298450" rtl="0">
              <a:lnSpc>
                <a:spcPct val="110000"/>
              </a:lnSpc>
              <a:spcBef>
                <a:spcPts val="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1pPr>
            <a:lvl2pPr marL="914400" lvl="1" indent="-298450" rtl="0">
              <a:lnSpc>
                <a:spcPct val="110000"/>
              </a:lnSpc>
              <a:spcBef>
                <a:spcPts val="10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2pPr>
            <a:lvl3pPr marL="1371600" lvl="2" indent="-298450" rtl="0">
              <a:lnSpc>
                <a:spcPct val="110000"/>
              </a:lnSpc>
              <a:spcBef>
                <a:spcPts val="10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3pPr>
            <a:lvl4pPr marL="1828800" lvl="3" indent="-298450" rtl="0">
              <a:lnSpc>
                <a:spcPct val="110000"/>
              </a:lnSpc>
              <a:spcBef>
                <a:spcPts val="10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4pPr>
            <a:lvl5pPr marL="2286000" lvl="4" indent="-298450" rtl="0">
              <a:lnSpc>
                <a:spcPct val="110000"/>
              </a:lnSpc>
              <a:spcBef>
                <a:spcPts val="10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5pPr>
            <a:lvl6pPr marL="2743200" lvl="5" indent="-298450" rtl="0">
              <a:lnSpc>
                <a:spcPct val="110000"/>
              </a:lnSpc>
              <a:spcBef>
                <a:spcPts val="10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6pPr>
            <a:lvl7pPr marL="3200400" lvl="6" indent="-298450" rtl="0">
              <a:lnSpc>
                <a:spcPct val="110000"/>
              </a:lnSpc>
              <a:spcBef>
                <a:spcPts val="10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7pPr>
            <a:lvl8pPr marL="3657600" lvl="7" indent="-298450" rtl="0">
              <a:lnSpc>
                <a:spcPct val="110000"/>
              </a:lnSpc>
              <a:spcBef>
                <a:spcPts val="10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8pPr>
            <a:lvl9pPr marL="4114800" lvl="8" indent="-298450" rtl="0">
              <a:lnSpc>
                <a:spcPct val="110000"/>
              </a:lnSpc>
              <a:spcBef>
                <a:spcPts val="1000"/>
              </a:spcBef>
              <a:spcAft>
                <a:spcPts val="1000"/>
              </a:spcAft>
              <a:buClr>
                <a:schemeClr val="dk1"/>
              </a:buClr>
              <a:buSzPts val="1100"/>
              <a:buFont typeface="Proxima Nova"/>
              <a:buChar char="■"/>
              <a:defRPr sz="1100">
                <a:solidFill>
                  <a:schemeClr val="dk1"/>
                </a:solidFill>
                <a:latin typeface="Proxima Nova"/>
                <a:ea typeface="Proxima Nova"/>
                <a:cs typeface="Proxima Nova"/>
                <a:sym typeface="Proxima Nova"/>
              </a:defRPr>
            </a:lvl9pPr>
          </a:lstStyle>
          <a:p>
            <a:endParaRPr/>
          </a:p>
        </p:txBody>
      </p:sp>
      <p:sp>
        <p:nvSpPr>
          <p:cNvPr id="327" name="Google Shape;327;p28"/>
          <p:cNvSpPr txBox="1">
            <a:spLocks noGrp="1"/>
          </p:cNvSpPr>
          <p:nvPr>
            <p:ph type="body" idx="2"/>
          </p:nvPr>
        </p:nvSpPr>
        <p:spPr>
          <a:xfrm>
            <a:off x="3207300" y="900400"/>
            <a:ext cx="2729400" cy="3769500"/>
          </a:xfrm>
          <a:prstGeom prst="rect">
            <a:avLst/>
          </a:prstGeom>
          <a:noFill/>
          <a:ln>
            <a:noFill/>
          </a:ln>
        </p:spPr>
        <p:txBody>
          <a:bodyPr spcFirstLastPara="1" wrap="square" lIns="91425" tIns="91425" rIns="91425" bIns="91425" anchor="t" anchorCtr="0">
            <a:noAutofit/>
          </a:bodyPr>
          <a:lstStyle>
            <a:lvl1pPr marL="457200" lvl="0" indent="-298450" rtl="0">
              <a:lnSpc>
                <a:spcPct val="110000"/>
              </a:lnSpc>
              <a:spcBef>
                <a:spcPts val="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1pPr>
            <a:lvl2pPr marL="914400" lvl="1" indent="-298450" rtl="0">
              <a:lnSpc>
                <a:spcPct val="110000"/>
              </a:lnSpc>
              <a:spcBef>
                <a:spcPts val="10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2pPr>
            <a:lvl3pPr marL="1371600" lvl="2" indent="-298450" rtl="0">
              <a:lnSpc>
                <a:spcPct val="110000"/>
              </a:lnSpc>
              <a:spcBef>
                <a:spcPts val="10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3pPr>
            <a:lvl4pPr marL="1828800" lvl="3" indent="-298450" rtl="0">
              <a:lnSpc>
                <a:spcPct val="110000"/>
              </a:lnSpc>
              <a:spcBef>
                <a:spcPts val="10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4pPr>
            <a:lvl5pPr marL="2286000" lvl="4" indent="-298450" rtl="0">
              <a:lnSpc>
                <a:spcPct val="110000"/>
              </a:lnSpc>
              <a:spcBef>
                <a:spcPts val="10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5pPr>
            <a:lvl6pPr marL="2743200" lvl="5" indent="-298450" rtl="0">
              <a:lnSpc>
                <a:spcPct val="110000"/>
              </a:lnSpc>
              <a:spcBef>
                <a:spcPts val="10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6pPr>
            <a:lvl7pPr marL="3200400" lvl="6" indent="-298450" rtl="0">
              <a:lnSpc>
                <a:spcPct val="110000"/>
              </a:lnSpc>
              <a:spcBef>
                <a:spcPts val="10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7pPr>
            <a:lvl8pPr marL="3657600" lvl="7" indent="-298450" rtl="0">
              <a:lnSpc>
                <a:spcPct val="110000"/>
              </a:lnSpc>
              <a:spcBef>
                <a:spcPts val="10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8pPr>
            <a:lvl9pPr marL="4114800" lvl="8" indent="-298450" rtl="0">
              <a:lnSpc>
                <a:spcPct val="110000"/>
              </a:lnSpc>
              <a:spcBef>
                <a:spcPts val="1000"/>
              </a:spcBef>
              <a:spcAft>
                <a:spcPts val="1000"/>
              </a:spcAft>
              <a:buClr>
                <a:schemeClr val="dk1"/>
              </a:buClr>
              <a:buSzPts val="1100"/>
              <a:buFont typeface="Proxima Nova"/>
              <a:buChar char="■"/>
              <a:defRPr sz="1100">
                <a:solidFill>
                  <a:schemeClr val="dk1"/>
                </a:solidFill>
                <a:latin typeface="Proxima Nova"/>
                <a:ea typeface="Proxima Nova"/>
                <a:cs typeface="Proxima Nova"/>
                <a:sym typeface="Proxima Nova"/>
              </a:defRPr>
            </a:lvl9pPr>
          </a:lstStyle>
          <a:p>
            <a:endParaRPr/>
          </a:p>
        </p:txBody>
      </p:sp>
      <p:sp>
        <p:nvSpPr>
          <p:cNvPr id="328" name="Google Shape;328;p28"/>
          <p:cNvSpPr txBox="1">
            <a:spLocks noGrp="1"/>
          </p:cNvSpPr>
          <p:nvPr>
            <p:ph type="body" idx="3"/>
          </p:nvPr>
        </p:nvSpPr>
        <p:spPr>
          <a:xfrm>
            <a:off x="6222125" y="900400"/>
            <a:ext cx="2729400" cy="3769500"/>
          </a:xfrm>
          <a:prstGeom prst="rect">
            <a:avLst/>
          </a:prstGeom>
          <a:noFill/>
          <a:ln>
            <a:noFill/>
          </a:ln>
        </p:spPr>
        <p:txBody>
          <a:bodyPr spcFirstLastPara="1" wrap="square" lIns="91425" tIns="91425" rIns="91425" bIns="91425" anchor="t" anchorCtr="0">
            <a:noAutofit/>
          </a:bodyPr>
          <a:lstStyle>
            <a:lvl1pPr marL="457200" lvl="0" indent="-298450" rtl="0">
              <a:lnSpc>
                <a:spcPct val="110000"/>
              </a:lnSpc>
              <a:spcBef>
                <a:spcPts val="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1pPr>
            <a:lvl2pPr marL="914400" lvl="1" indent="-298450" rtl="0">
              <a:lnSpc>
                <a:spcPct val="110000"/>
              </a:lnSpc>
              <a:spcBef>
                <a:spcPts val="10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2pPr>
            <a:lvl3pPr marL="1371600" lvl="2" indent="-298450" rtl="0">
              <a:lnSpc>
                <a:spcPct val="110000"/>
              </a:lnSpc>
              <a:spcBef>
                <a:spcPts val="10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3pPr>
            <a:lvl4pPr marL="1828800" lvl="3" indent="-298450" rtl="0">
              <a:lnSpc>
                <a:spcPct val="110000"/>
              </a:lnSpc>
              <a:spcBef>
                <a:spcPts val="10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4pPr>
            <a:lvl5pPr marL="2286000" lvl="4" indent="-298450" rtl="0">
              <a:lnSpc>
                <a:spcPct val="110000"/>
              </a:lnSpc>
              <a:spcBef>
                <a:spcPts val="10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5pPr>
            <a:lvl6pPr marL="2743200" lvl="5" indent="-298450" rtl="0">
              <a:lnSpc>
                <a:spcPct val="110000"/>
              </a:lnSpc>
              <a:spcBef>
                <a:spcPts val="10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6pPr>
            <a:lvl7pPr marL="3200400" lvl="6" indent="-298450" rtl="0">
              <a:lnSpc>
                <a:spcPct val="110000"/>
              </a:lnSpc>
              <a:spcBef>
                <a:spcPts val="10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7pPr>
            <a:lvl8pPr marL="3657600" lvl="7" indent="-298450" rtl="0">
              <a:lnSpc>
                <a:spcPct val="110000"/>
              </a:lnSpc>
              <a:spcBef>
                <a:spcPts val="10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8pPr>
            <a:lvl9pPr marL="4114800" lvl="8" indent="-298450" rtl="0">
              <a:lnSpc>
                <a:spcPct val="110000"/>
              </a:lnSpc>
              <a:spcBef>
                <a:spcPts val="1000"/>
              </a:spcBef>
              <a:spcAft>
                <a:spcPts val="1000"/>
              </a:spcAft>
              <a:buClr>
                <a:schemeClr val="dk1"/>
              </a:buClr>
              <a:buSzPts val="1100"/>
              <a:buFont typeface="Proxima Nova"/>
              <a:buChar char="■"/>
              <a:defRPr sz="1100">
                <a:solidFill>
                  <a:schemeClr val="dk1"/>
                </a:solidFill>
                <a:latin typeface="Proxima Nova"/>
                <a:ea typeface="Proxima Nova"/>
                <a:cs typeface="Proxima Nova"/>
                <a:sym typeface="Proxima Nova"/>
              </a:defRPr>
            </a:lvl9pPr>
          </a:lstStyle>
          <a:p>
            <a:endParaRPr/>
          </a:p>
        </p:txBody>
      </p:sp>
      <p:grpSp>
        <p:nvGrpSpPr>
          <p:cNvPr id="329" name="Google Shape;329;p28"/>
          <p:cNvGrpSpPr/>
          <p:nvPr/>
        </p:nvGrpSpPr>
        <p:grpSpPr>
          <a:xfrm>
            <a:off x="287525" y="4854556"/>
            <a:ext cx="634914" cy="148716"/>
            <a:chOff x="1841475" y="2392725"/>
            <a:chExt cx="3928925" cy="920275"/>
          </a:xfrm>
        </p:grpSpPr>
        <p:sp>
          <p:nvSpPr>
            <p:cNvPr id="330" name="Google Shape;330;p28"/>
            <p:cNvSpPr/>
            <p:nvPr/>
          </p:nvSpPr>
          <p:spPr>
            <a:xfrm>
              <a:off x="2574175" y="2392725"/>
              <a:ext cx="139950" cy="905175"/>
            </a:xfrm>
            <a:custGeom>
              <a:avLst/>
              <a:gdLst/>
              <a:ahLst/>
              <a:cxnLst/>
              <a:rect l="l" t="t" r="r" b="b"/>
              <a:pathLst>
                <a:path w="5598" h="36207" extrusionOk="0">
                  <a:moveTo>
                    <a:pt x="1" y="0"/>
                  </a:moveTo>
                  <a:lnTo>
                    <a:pt x="1" y="5411"/>
                  </a:lnTo>
                  <a:lnTo>
                    <a:pt x="5575" y="5411"/>
                  </a:lnTo>
                  <a:lnTo>
                    <a:pt x="5575" y="0"/>
                  </a:lnTo>
                  <a:close/>
                  <a:moveTo>
                    <a:pt x="1" y="9383"/>
                  </a:moveTo>
                  <a:lnTo>
                    <a:pt x="1" y="36206"/>
                  </a:lnTo>
                  <a:lnTo>
                    <a:pt x="5598" y="36206"/>
                  </a:lnTo>
                  <a:lnTo>
                    <a:pt x="5598" y="9383"/>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8"/>
            <p:cNvSpPr/>
            <p:nvPr/>
          </p:nvSpPr>
          <p:spPr>
            <a:xfrm>
              <a:off x="2816875" y="2626700"/>
              <a:ext cx="703700" cy="686300"/>
            </a:xfrm>
            <a:custGeom>
              <a:avLst/>
              <a:gdLst/>
              <a:ahLst/>
              <a:cxnLst/>
              <a:rect l="l" t="t" r="r" b="b"/>
              <a:pathLst>
                <a:path w="28148" h="27452" extrusionOk="0">
                  <a:moveTo>
                    <a:pt x="0" y="0"/>
                  </a:moveTo>
                  <a:lnTo>
                    <a:pt x="0" y="3949"/>
                  </a:lnTo>
                  <a:lnTo>
                    <a:pt x="2601" y="3949"/>
                  </a:lnTo>
                  <a:lnTo>
                    <a:pt x="9081" y="23201"/>
                  </a:lnTo>
                  <a:cubicBezTo>
                    <a:pt x="10103" y="26151"/>
                    <a:pt x="11821" y="27451"/>
                    <a:pt x="14701" y="27451"/>
                  </a:cubicBezTo>
                  <a:cubicBezTo>
                    <a:pt x="16629" y="27451"/>
                    <a:pt x="19021" y="26987"/>
                    <a:pt x="20368" y="23201"/>
                  </a:cubicBezTo>
                  <a:lnTo>
                    <a:pt x="28148" y="0"/>
                  </a:lnTo>
                  <a:lnTo>
                    <a:pt x="22783" y="0"/>
                  </a:lnTo>
                  <a:lnTo>
                    <a:pt x="15978" y="21529"/>
                  </a:lnTo>
                  <a:cubicBezTo>
                    <a:pt x="15723" y="22458"/>
                    <a:pt x="15537" y="23015"/>
                    <a:pt x="14701" y="23015"/>
                  </a:cubicBezTo>
                  <a:cubicBezTo>
                    <a:pt x="13888" y="23015"/>
                    <a:pt x="13703" y="22458"/>
                    <a:pt x="13424" y="21529"/>
                  </a:cubicBezTo>
                  <a:lnTo>
                    <a:pt x="6712"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8"/>
            <p:cNvSpPr/>
            <p:nvPr/>
          </p:nvSpPr>
          <p:spPr>
            <a:xfrm>
              <a:off x="3557125" y="2626700"/>
              <a:ext cx="614900" cy="685700"/>
            </a:xfrm>
            <a:custGeom>
              <a:avLst/>
              <a:gdLst/>
              <a:ahLst/>
              <a:cxnLst/>
              <a:rect l="l" t="t" r="r" b="b"/>
              <a:pathLst>
                <a:path w="24596" h="27428" extrusionOk="0">
                  <a:moveTo>
                    <a:pt x="12310" y="4436"/>
                  </a:moveTo>
                  <a:cubicBezTo>
                    <a:pt x="16676" y="4436"/>
                    <a:pt x="19347" y="7711"/>
                    <a:pt x="19347" y="11636"/>
                  </a:cubicBezTo>
                  <a:lnTo>
                    <a:pt x="19347" y="15839"/>
                  </a:lnTo>
                  <a:cubicBezTo>
                    <a:pt x="19347" y="19764"/>
                    <a:pt x="16653" y="23039"/>
                    <a:pt x="12310" y="23039"/>
                  </a:cubicBezTo>
                  <a:cubicBezTo>
                    <a:pt x="7851" y="23039"/>
                    <a:pt x="5296" y="19764"/>
                    <a:pt x="5319" y="15839"/>
                  </a:cubicBezTo>
                  <a:lnTo>
                    <a:pt x="5319" y="11636"/>
                  </a:lnTo>
                  <a:cubicBezTo>
                    <a:pt x="5319" y="7711"/>
                    <a:pt x="7735" y="4436"/>
                    <a:pt x="12310" y="4436"/>
                  </a:cubicBezTo>
                  <a:close/>
                  <a:moveTo>
                    <a:pt x="12310" y="0"/>
                  </a:moveTo>
                  <a:cubicBezTo>
                    <a:pt x="5087" y="0"/>
                    <a:pt x="1" y="4785"/>
                    <a:pt x="47" y="11612"/>
                  </a:cubicBezTo>
                  <a:lnTo>
                    <a:pt x="47" y="15816"/>
                  </a:lnTo>
                  <a:cubicBezTo>
                    <a:pt x="47" y="22644"/>
                    <a:pt x="5087" y="27428"/>
                    <a:pt x="12310" y="27428"/>
                  </a:cubicBezTo>
                  <a:cubicBezTo>
                    <a:pt x="19556" y="27428"/>
                    <a:pt x="24595" y="22644"/>
                    <a:pt x="24595" y="15816"/>
                  </a:cubicBezTo>
                  <a:lnTo>
                    <a:pt x="24595" y="11612"/>
                  </a:lnTo>
                  <a:cubicBezTo>
                    <a:pt x="24595" y="4785"/>
                    <a:pt x="19556" y="0"/>
                    <a:pt x="12310"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8"/>
            <p:cNvSpPr/>
            <p:nvPr/>
          </p:nvSpPr>
          <p:spPr>
            <a:xfrm>
              <a:off x="4732275" y="2617400"/>
              <a:ext cx="582350" cy="679925"/>
            </a:xfrm>
            <a:custGeom>
              <a:avLst/>
              <a:gdLst/>
              <a:ahLst/>
              <a:cxnLst/>
              <a:rect l="l" t="t" r="r" b="b"/>
              <a:pathLst>
                <a:path w="23294" h="27197" extrusionOk="0">
                  <a:moveTo>
                    <a:pt x="11914" y="1"/>
                  </a:moveTo>
                  <a:cubicBezTo>
                    <a:pt x="4552" y="1"/>
                    <a:pt x="0" y="4646"/>
                    <a:pt x="0" y="12101"/>
                  </a:cubicBezTo>
                  <a:lnTo>
                    <a:pt x="0" y="15027"/>
                  </a:lnTo>
                  <a:cubicBezTo>
                    <a:pt x="0" y="22482"/>
                    <a:pt x="4552" y="27196"/>
                    <a:pt x="11914" y="27196"/>
                  </a:cubicBezTo>
                  <a:cubicBezTo>
                    <a:pt x="12077" y="27196"/>
                    <a:pt x="13377" y="27196"/>
                    <a:pt x="13958" y="27127"/>
                  </a:cubicBezTo>
                  <a:lnTo>
                    <a:pt x="13958" y="22644"/>
                  </a:lnTo>
                  <a:cubicBezTo>
                    <a:pt x="13726" y="22644"/>
                    <a:pt x="12054" y="22691"/>
                    <a:pt x="11914" y="22691"/>
                  </a:cubicBezTo>
                  <a:cubicBezTo>
                    <a:pt x="7896" y="22691"/>
                    <a:pt x="5226" y="19625"/>
                    <a:pt x="5226" y="15027"/>
                  </a:cubicBezTo>
                  <a:lnTo>
                    <a:pt x="5226" y="12101"/>
                  </a:lnTo>
                  <a:cubicBezTo>
                    <a:pt x="5226" y="7502"/>
                    <a:pt x="7920" y="4437"/>
                    <a:pt x="11914" y="4437"/>
                  </a:cubicBezTo>
                  <a:cubicBezTo>
                    <a:pt x="13702" y="4437"/>
                    <a:pt x="16443" y="4576"/>
                    <a:pt x="17395" y="4785"/>
                  </a:cubicBezTo>
                  <a:lnTo>
                    <a:pt x="17674" y="4831"/>
                  </a:lnTo>
                  <a:lnTo>
                    <a:pt x="17674" y="27196"/>
                  </a:lnTo>
                  <a:lnTo>
                    <a:pt x="23271" y="27196"/>
                  </a:lnTo>
                  <a:lnTo>
                    <a:pt x="23271" y="2137"/>
                  </a:lnTo>
                  <a:cubicBezTo>
                    <a:pt x="23294" y="1673"/>
                    <a:pt x="23294" y="1510"/>
                    <a:pt x="22272" y="1232"/>
                  </a:cubicBezTo>
                  <a:cubicBezTo>
                    <a:pt x="19485" y="512"/>
                    <a:pt x="15119" y="1"/>
                    <a:pt x="11914" y="1"/>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8"/>
            <p:cNvSpPr/>
            <p:nvPr/>
          </p:nvSpPr>
          <p:spPr>
            <a:xfrm>
              <a:off x="5448725" y="2392725"/>
              <a:ext cx="139950" cy="905175"/>
            </a:xfrm>
            <a:custGeom>
              <a:avLst/>
              <a:gdLst/>
              <a:ahLst/>
              <a:cxnLst/>
              <a:rect l="l" t="t" r="r" b="b"/>
              <a:pathLst>
                <a:path w="5598" h="36207" extrusionOk="0">
                  <a:moveTo>
                    <a:pt x="1" y="0"/>
                  </a:moveTo>
                  <a:lnTo>
                    <a:pt x="1" y="36206"/>
                  </a:lnTo>
                  <a:lnTo>
                    <a:pt x="5598" y="36206"/>
                  </a:lnTo>
                  <a:lnTo>
                    <a:pt x="5598"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8"/>
            <p:cNvSpPr/>
            <p:nvPr/>
          </p:nvSpPr>
          <p:spPr>
            <a:xfrm>
              <a:off x="1841475" y="2392725"/>
              <a:ext cx="617775" cy="904600"/>
            </a:xfrm>
            <a:custGeom>
              <a:avLst/>
              <a:gdLst/>
              <a:ahLst/>
              <a:cxnLst/>
              <a:rect l="l" t="t" r="r" b="b"/>
              <a:pathLst>
                <a:path w="24711" h="36184" extrusionOk="0">
                  <a:moveTo>
                    <a:pt x="0" y="0"/>
                  </a:moveTo>
                  <a:lnTo>
                    <a:pt x="0" y="36183"/>
                  </a:lnTo>
                  <a:lnTo>
                    <a:pt x="5806" y="36183"/>
                  </a:lnTo>
                  <a:lnTo>
                    <a:pt x="5806" y="5040"/>
                  </a:lnTo>
                  <a:lnTo>
                    <a:pt x="9220" y="5040"/>
                  </a:lnTo>
                  <a:cubicBezTo>
                    <a:pt x="9940" y="5040"/>
                    <a:pt x="10544" y="5063"/>
                    <a:pt x="11194" y="5086"/>
                  </a:cubicBezTo>
                  <a:cubicBezTo>
                    <a:pt x="16234" y="5179"/>
                    <a:pt x="18695" y="7176"/>
                    <a:pt x="18695" y="11101"/>
                  </a:cubicBezTo>
                  <a:lnTo>
                    <a:pt x="18695" y="11543"/>
                  </a:lnTo>
                  <a:cubicBezTo>
                    <a:pt x="18695" y="15165"/>
                    <a:pt x="16698" y="17581"/>
                    <a:pt x="11217" y="17581"/>
                  </a:cubicBezTo>
                  <a:lnTo>
                    <a:pt x="9592" y="17581"/>
                  </a:lnTo>
                  <a:lnTo>
                    <a:pt x="9592" y="22458"/>
                  </a:lnTo>
                  <a:cubicBezTo>
                    <a:pt x="10172" y="22481"/>
                    <a:pt x="10683" y="22504"/>
                    <a:pt x="11240" y="22504"/>
                  </a:cubicBezTo>
                  <a:cubicBezTo>
                    <a:pt x="19137" y="22504"/>
                    <a:pt x="24710" y="19392"/>
                    <a:pt x="24710" y="11612"/>
                  </a:cubicBezTo>
                  <a:lnTo>
                    <a:pt x="24710" y="11148"/>
                  </a:lnTo>
                  <a:cubicBezTo>
                    <a:pt x="24687" y="3019"/>
                    <a:pt x="18626" y="0"/>
                    <a:pt x="9824"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8"/>
            <p:cNvSpPr/>
            <p:nvPr/>
          </p:nvSpPr>
          <p:spPr>
            <a:xfrm>
              <a:off x="4278825" y="2482125"/>
              <a:ext cx="369275" cy="814025"/>
            </a:xfrm>
            <a:custGeom>
              <a:avLst/>
              <a:gdLst/>
              <a:ahLst/>
              <a:cxnLst/>
              <a:rect l="l" t="t" r="r" b="b"/>
              <a:pathLst>
                <a:path w="14771" h="32561" extrusionOk="0">
                  <a:moveTo>
                    <a:pt x="5667" y="1"/>
                  </a:moveTo>
                  <a:lnTo>
                    <a:pt x="0" y="744"/>
                  </a:lnTo>
                  <a:lnTo>
                    <a:pt x="0" y="25710"/>
                  </a:lnTo>
                  <a:cubicBezTo>
                    <a:pt x="0" y="30447"/>
                    <a:pt x="2346" y="32561"/>
                    <a:pt x="7618" y="32561"/>
                  </a:cubicBezTo>
                  <a:lnTo>
                    <a:pt x="14771" y="32561"/>
                  </a:lnTo>
                  <a:lnTo>
                    <a:pt x="14771" y="28241"/>
                  </a:lnTo>
                  <a:lnTo>
                    <a:pt x="9499" y="28241"/>
                  </a:lnTo>
                  <a:cubicBezTo>
                    <a:pt x="7223" y="28241"/>
                    <a:pt x="5667" y="28148"/>
                    <a:pt x="5667" y="25710"/>
                  </a:cubicBezTo>
                  <a:lnTo>
                    <a:pt x="5667" y="10103"/>
                  </a:lnTo>
                  <a:lnTo>
                    <a:pt x="14771" y="10103"/>
                  </a:lnTo>
                  <a:lnTo>
                    <a:pt x="14771" y="5783"/>
                  </a:lnTo>
                  <a:lnTo>
                    <a:pt x="5667" y="5783"/>
                  </a:lnTo>
                  <a:lnTo>
                    <a:pt x="5667" y="1"/>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8"/>
            <p:cNvSpPr/>
            <p:nvPr/>
          </p:nvSpPr>
          <p:spPr>
            <a:xfrm>
              <a:off x="5652525" y="3180600"/>
              <a:ext cx="117875" cy="117300"/>
            </a:xfrm>
            <a:custGeom>
              <a:avLst/>
              <a:gdLst/>
              <a:ahLst/>
              <a:cxnLst/>
              <a:rect l="l" t="t" r="r" b="b"/>
              <a:pathLst>
                <a:path w="4715" h="4692" extrusionOk="0">
                  <a:moveTo>
                    <a:pt x="2230" y="1277"/>
                  </a:moveTo>
                  <a:cubicBezTo>
                    <a:pt x="2741" y="1277"/>
                    <a:pt x="2973" y="1463"/>
                    <a:pt x="2973" y="1812"/>
                  </a:cubicBezTo>
                  <a:cubicBezTo>
                    <a:pt x="2973" y="2160"/>
                    <a:pt x="2741" y="2369"/>
                    <a:pt x="2299" y="2369"/>
                  </a:cubicBezTo>
                  <a:lnTo>
                    <a:pt x="1812" y="2369"/>
                  </a:lnTo>
                  <a:lnTo>
                    <a:pt x="1812" y="1277"/>
                  </a:lnTo>
                  <a:close/>
                  <a:moveTo>
                    <a:pt x="1580" y="1045"/>
                  </a:moveTo>
                  <a:lnTo>
                    <a:pt x="1580" y="3553"/>
                  </a:lnTo>
                  <a:lnTo>
                    <a:pt x="1858" y="3553"/>
                  </a:lnTo>
                  <a:lnTo>
                    <a:pt x="1858" y="2601"/>
                  </a:lnTo>
                  <a:lnTo>
                    <a:pt x="2462" y="2578"/>
                  </a:lnTo>
                  <a:lnTo>
                    <a:pt x="3089" y="3553"/>
                  </a:lnTo>
                  <a:lnTo>
                    <a:pt x="3391" y="3553"/>
                  </a:lnTo>
                  <a:lnTo>
                    <a:pt x="2741" y="2508"/>
                  </a:lnTo>
                  <a:cubicBezTo>
                    <a:pt x="3019" y="2392"/>
                    <a:pt x="3252" y="2160"/>
                    <a:pt x="3252" y="1788"/>
                  </a:cubicBezTo>
                  <a:cubicBezTo>
                    <a:pt x="3252" y="1324"/>
                    <a:pt x="2927" y="1045"/>
                    <a:pt x="2299" y="1045"/>
                  </a:cubicBezTo>
                  <a:close/>
                  <a:moveTo>
                    <a:pt x="2346" y="302"/>
                  </a:moveTo>
                  <a:cubicBezTo>
                    <a:pt x="3461" y="302"/>
                    <a:pt x="4343" y="1231"/>
                    <a:pt x="4343" y="2323"/>
                  </a:cubicBezTo>
                  <a:cubicBezTo>
                    <a:pt x="4343" y="3414"/>
                    <a:pt x="3461" y="4320"/>
                    <a:pt x="2346" y="4320"/>
                  </a:cubicBezTo>
                  <a:cubicBezTo>
                    <a:pt x="1254" y="4320"/>
                    <a:pt x="349" y="3414"/>
                    <a:pt x="349" y="2323"/>
                  </a:cubicBezTo>
                  <a:cubicBezTo>
                    <a:pt x="349" y="1208"/>
                    <a:pt x="1254" y="302"/>
                    <a:pt x="2346" y="302"/>
                  </a:cubicBezTo>
                  <a:close/>
                  <a:moveTo>
                    <a:pt x="2346" y="0"/>
                  </a:moveTo>
                  <a:cubicBezTo>
                    <a:pt x="1045" y="0"/>
                    <a:pt x="0" y="1045"/>
                    <a:pt x="0" y="2346"/>
                  </a:cubicBezTo>
                  <a:cubicBezTo>
                    <a:pt x="0" y="3623"/>
                    <a:pt x="1045" y="4691"/>
                    <a:pt x="2346" y="4691"/>
                  </a:cubicBezTo>
                  <a:cubicBezTo>
                    <a:pt x="3670" y="4691"/>
                    <a:pt x="4715" y="3623"/>
                    <a:pt x="4715" y="2346"/>
                  </a:cubicBezTo>
                  <a:cubicBezTo>
                    <a:pt x="4715" y="1045"/>
                    <a:pt x="3670" y="0"/>
                    <a:pt x="2346"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0 – Title">
  <p:cSld name="Divider">
    <p:bg>
      <p:bgPr>
        <a:solidFill>
          <a:srgbClr val="1AB9A5"/>
        </a:solidFill>
        <a:effectLst/>
      </p:bgPr>
    </p:bg>
    <p:spTree>
      <p:nvGrpSpPr>
        <p:cNvPr id="1" name="Shape 339"/>
        <p:cNvGrpSpPr/>
        <p:nvPr/>
      </p:nvGrpSpPr>
      <p:grpSpPr>
        <a:xfrm>
          <a:off x="0" y="0"/>
          <a:ext cx="0" cy="0"/>
          <a:chOff x="0" y="0"/>
          <a:chExt cx="0" cy="0"/>
        </a:xfrm>
      </p:grpSpPr>
      <p:pic>
        <p:nvPicPr>
          <p:cNvPr id="340" name="Google Shape;340;p30" descr="IMG_0276.jpg"/>
          <p:cNvPicPr preferRelativeResize="0"/>
          <p:nvPr/>
        </p:nvPicPr>
        <p:blipFill rotWithShape="1">
          <a:blip r:embed="rId2">
            <a:alphaModFix/>
          </a:blip>
          <a:srcRect l="-1871" t="8284" r="9671" b="8284"/>
          <a:stretch/>
        </p:blipFill>
        <p:spPr>
          <a:xfrm>
            <a:off x="614426" y="0"/>
            <a:ext cx="8529600" cy="5143500"/>
          </a:xfrm>
          <a:prstGeom prst="rect">
            <a:avLst/>
          </a:prstGeom>
          <a:noFill/>
          <a:ln>
            <a:noFill/>
          </a:ln>
        </p:spPr>
      </p:pic>
      <p:sp>
        <p:nvSpPr>
          <p:cNvPr id="341" name="Google Shape;341;p30"/>
          <p:cNvSpPr/>
          <p:nvPr/>
        </p:nvSpPr>
        <p:spPr>
          <a:xfrm>
            <a:off x="0" y="0"/>
            <a:ext cx="9144000" cy="5143500"/>
          </a:xfrm>
          <a:prstGeom prst="rect">
            <a:avLst/>
          </a:prstGeom>
          <a:gradFill>
            <a:gsLst>
              <a:gs pos="0">
                <a:srgbClr val="1AB9A5"/>
              </a:gs>
              <a:gs pos="10000">
                <a:srgbClr val="1AB9A5"/>
              </a:gs>
              <a:gs pos="100000">
                <a:srgbClr val="1AB9A5">
                  <a:alpha val="74509"/>
                </a:srgbClr>
              </a:gs>
            </a:gsLst>
            <a:lin ang="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800" b="0" i="0" u="none" strike="noStrike" cap="none">
              <a:solidFill>
                <a:srgbClr val="A9DBD6"/>
              </a:solidFill>
              <a:latin typeface="Arial"/>
              <a:ea typeface="Arial"/>
              <a:cs typeface="Arial"/>
              <a:sym typeface="Arial"/>
            </a:endParaRPr>
          </a:p>
        </p:txBody>
      </p:sp>
      <p:cxnSp>
        <p:nvCxnSpPr>
          <p:cNvPr id="342" name="Google Shape;342;p30"/>
          <p:cNvCxnSpPr/>
          <p:nvPr/>
        </p:nvCxnSpPr>
        <p:spPr>
          <a:xfrm>
            <a:off x="633275" y="3110100"/>
            <a:ext cx="738900" cy="0"/>
          </a:xfrm>
          <a:prstGeom prst="straightConnector1">
            <a:avLst/>
          </a:prstGeom>
          <a:noFill/>
          <a:ln w="38100" cap="flat" cmpd="sng">
            <a:solidFill>
              <a:schemeClr val="accent6"/>
            </a:solidFill>
            <a:prstDash val="solid"/>
            <a:round/>
            <a:headEnd type="none" w="sm" len="sm"/>
            <a:tailEnd type="none" w="sm" len="sm"/>
          </a:ln>
        </p:spPr>
      </p:cxnSp>
      <p:sp>
        <p:nvSpPr>
          <p:cNvPr id="343" name="Google Shape;343;p30"/>
          <p:cNvSpPr txBox="1">
            <a:spLocks noGrp="1"/>
          </p:cNvSpPr>
          <p:nvPr>
            <p:ph type="title"/>
          </p:nvPr>
        </p:nvSpPr>
        <p:spPr>
          <a:xfrm>
            <a:off x="523203" y="1737025"/>
            <a:ext cx="6158400" cy="11916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None/>
              <a:defRPr sz="4000" b="1">
                <a:solidFill>
                  <a:schemeClr val="dk1"/>
                </a:solidFill>
                <a:latin typeface="Proxima Nova"/>
                <a:ea typeface="Proxima Nova"/>
                <a:cs typeface="Proxima Nova"/>
                <a:sym typeface="Proxima Nova"/>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44" name="Google Shape;344;p30"/>
          <p:cNvSpPr txBox="1"/>
          <p:nvPr/>
        </p:nvSpPr>
        <p:spPr>
          <a:xfrm>
            <a:off x="5133546" y="4782050"/>
            <a:ext cx="3926100" cy="195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US" sz="600">
                <a:solidFill>
                  <a:schemeClr val="dk1"/>
                </a:solidFill>
                <a:latin typeface="Proxima Nova"/>
                <a:ea typeface="Proxima Nova"/>
                <a:cs typeface="Proxima Nova"/>
                <a:sym typeface="Proxima Nova"/>
              </a:rPr>
              <a:t>© Copyright 2018 Pivotal Software, Inc. All rights Reserved.</a:t>
            </a:r>
            <a:endParaRPr sz="600">
              <a:solidFill>
                <a:schemeClr val="dk1"/>
              </a:solidFill>
              <a:latin typeface="Proxima Nova"/>
              <a:ea typeface="Proxima Nova"/>
              <a:cs typeface="Proxima Nova"/>
              <a:sym typeface="Proxima Nova"/>
            </a:endParaRPr>
          </a:p>
        </p:txBody>
      </p:sp>
      <p:grpSp>
        <p:nvGrpSpPr>
          <p:cNvPr id="345" name="Google Shape;345;p30"/>
          <p:cNvGrpSpPr/>
          <p:nvPr/>
        </p:nvGrpSpPr>
        <p:grpSpPr>
          <a:xfrm>
            <a:off x="634507" y="819388"/>
            <a:ext cx="1337013" cy="313170"/>
            <a:chOff x="1841475" y="2392725"/>
            <a:chExt cx="3928925" cy="920275"/>
          </a:xfrm>
        </p:grpSpPr>
        <p:sp>
          <p:nvSpPr>
            <p:cNvPr id="346" name="Google Shape;346;p30"/>
            <p:cNvSpPr/>
            <p:nvPr/>
          </p:nvSpPr>
          <p:spPr>
            <a:xfrm>
              <a:off x="2574175" y="2392725"/>
              <a:ext cx="139950" cy="905175"/>
            </a:xfrm>
            <a:custGeom>
              <a:avLst/>
              <a:gdLst/>
              <a:ahLst/>
              <a:cxnLst/>
              <a:rect l="l" t="t" r="r" b="b"/>
              <a:pathLst>
                <a:path w="5598" h="36207" extrusionOk="0">
                  <a:moveTo>
                    <a:pt x="1" y="0"/>
                  </a:moveTo>
                  <a:lnTo>
                    <a:pt x="1" y="5411"/>
                  </a:lnTo>
                  <a:lnTo>
                    <a:pt x="5575" y="5411"/>
                  </a:lnTo>
                  <a:lnTo>
                    <a:pt x="5575" y="0"/>
                  </a:lnTo>
                  <a:close/>
                  <a:moveTo>
                    <a:pt x="1" y="9383"/>
                  </a:moveTo>
                  <a:lnTo>
                    <a:pt x="1" y="36206"/>
                  </a:lnTo>
                  <a:lnTo>
                    <a:pt x="5598" y="36206"/>
                  </a:lnTo>
                  <a:lnTo>
                    <a:pt x="5598" y="9383"/>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0"/>
            <p:cNvSpPr/>
            <p:nvPr/>
          </p:nvSpPr>
          <p:spPr>
            <a:xfrm>
              <a:off x="2816875" y="2626700"/>
              <a:ext cx="703700" cy="686300"/>
            </a:xfrm>
            <a:custGeom>
              <a:avLst/>
              <a:gdLst/>
              <a:ahLst/>
              <a:cxnLst/>
              <a:rect l="l" t="t" r="r" b="b"/>
              <a:pathLst>
                <a:path w="28148" h="27452" extrusionOk="0">
                  <a:moveTo>
                    <a:pt x="0" y="0"/>
                  </a:moveTo>
                  <a:lnTo>
                    <a:pt x="0" y="3949"/>
                  </a:lnTo>
                  <a:lnTo>
                    <a:pt x="2601" y="3949"/>
                  </a:lnTo>
                  <a:lnTo>
                    <a:pt x="9081" y="23201"/>
                  </a:lnTo>
                  <a:cubicBezTo>
                    <a:pt x="10103" y="26151"/>
                    <a:pt x="11821" y="27451"/>
                    <a:pt x="14701" y="27451"/>
                  </a:cubicBezTo>
                  <a:cubicBezTo>
                    <a:pt x="16629" y="27451"/>
                    <a:pt x="19021" y="26987"/>
                    <a:pt x="20368" y="23201"/>
                  </a:cubicBezTo>
                  <a:lnTo>
                    <a:pt x="28148" y="0"/>
                  </a:lnTo>
                  <a:lnTo>
                    <a:pt x="22783" y="0"/>
                  </a:lnTo>
                  <a:lnTo>
                    <a:pt x="15978" y="21529"/>
                  </a:lnTo>
                  <a:cubicBezTo>
                    <a:pt x="15723" y="22458"/>
                    <a:pt x="15537" y="23015"/>
                    <a:pt x="14701" y="23015"/>
                  </a:cubicBezTo>
                  <a:cubicBezTo>
                    <a:pt x="13888" y="23015"/>
                    <a:pt x="13703" y="22458"/>
                    <a:pt x="13424" y="21529"/>
                  </a:cubicBezTo>
                  <a:lnTo>
                    <a:pt x="67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0"/>
            <p:cNvSpPr/>
            <p:nvPr/>
          </p:nvSpPr>
          <p:spPr>
            <a:xfrm>
              <a:off x="3557125" y="2626700"/>
              <a:ext cx="614900" cy="685700"/>
            </a:xfrm>
            <a:custGeom>
              <a:avLst/>
              <a:gdLst/>
              <a:ahLst/>
              <a:cxnLst/>
              <a:rect l="l" t="t" r="r" b="b"/>
              <a:pathLst>
                <a:path w="24596" h="27428" extrusionOk="0">
                  <a:moveTo>
                    <a:pt x="12310" y="4436"/>
                  </a:moveTo>
                  <a:cubicBezTo>
                    <a:pt x="16676" y="4436"/>
                    <a:pt x="19347" y="7711"/>
                    <a:pt x="19347" y="11636"/>
                  </a:cubicBezTo>
                  <a:lnTo>
                    <a:pt x="19347" y="15839"/>
                  </a:lnTo>
                  <a:cubicBezTo>
                    <a:pt x="19347" y="19764"/>
                    <a:pt x="16653" y="23039"/>
                    <a:pt x="12310" y="23039"/>
                  </a:cubicBezTo>
                  <a:cubicBezTo>
                    <a:pt x="7851" y="23039"/>
                    <a:pt x="5296" y="19764"/>
                    <a:pt x="5319" y="15839"/>
                  </a:cubicBezTo>
                  <a:lnTo>
                    <a:pt x="5319" y="11636"/>
                  </a:lnTo>
                  <a:cubicBezTo>
                    <a:pt x="5319" y="7711"/>
                    <a:pt x="7735" y="4436"/>
                    <a:pt x="12310" y="4436"/>
                  </a:cubicBezTo>
                  <a:close/>
                  <a:moveTo>
                    <a:pt x="12310" y="0"/>
                  </a:moveTo>
                  <a:cubicBezTo>
                    <a:pt x="5087" y="0"/>
                    <a:pt x="1" y="4785"/>
                    <a:pt x="47" y="11612"/>
                  </a:cubicBezTo>
                  <a:lnTo>
                    <a:pt x="47" y="15816"/>
                  </a:lnTo>
                  <a:cubicBezTo>
                    <a:pt x="47" y="22644"/>
                    <a:pt x="5087" y="27428"/>
                    <a:pt x="12310" y="27428"/>
                  </a:cubicBezTo>
                  <a:cubicBezTo>
                    <a:pt x="19556" y="27428"/>
                    <a:pt x="24595" y="22644"/>
                    <a:pt x="24595" y="15816"/>
                  </a:cubicBezTo>
                  <a:lnTo>
                    <a:pt x="24595" y="11612"/>
                  </a:lnTo>
                  <a:cubicBezTo>
                    <a:pt x="24595" y="4785"/>
                    <a:pt x="19556" y="0"/>
                    <a:pt x="123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0"/>
            <p:cNvSpPr/>
            <p:nvPr/>
          </p:nvSpPr>
          <p:spPr>
            <a:xfrm>
              <a:off x="4732275" y="2617400"/>
              <a:ext cx="582350" cy="679925"/>
            </a:xfrm>
            <a:custGeom>
              <a:avLst/>
              <a:gdLst/>
              <a:ahLst/>
              <a:cxnLst/>
              <a:rect l="l" t="t" r="r" b="b"/>
              <a:pathLst>
                <a:path w="23294" h="27197" extrusionOk="0">
                  <a:moveTo>
                    <a:pt x="11914" y="1"/>
                  </a:moveTo>
                  <a:cubicBezTo>
                    <a:pt x="4552" y="1"/>
                    <a:pt x="0" y="4646"/>
                    <a:pt x="0" y="12101"/>
                  </a:cubicBezTo>
                  <a:lnTo>
                    <a:pt x="0" y="15027"/>
                  </a:lnTo>
                  <a:cubicBezTo>
                    <a:pt x="0" y="22482"/>
                    <a:pt x="4552" y="27196"/>
                    <a:pt x="11914" y="27196"/>
                  </a:cubicBezTo>
                  <a:cubicBezTo>
                    <a:pt x="12077" y="27196"/>
                    <a:pt x="13377" y="27196"/>
                    <a:pt x="13958" y="27127"/>
                  </a:cubicBezTo>
                  <a:lnTo>
                    <a:pt x="13958" y="22644"/>
                  </a:lnTo>
                  <a:cubicBezTo>
                    <a:pt x="13726" y="22644"/>
                    <a:pt x="12054" y="22691"/>
                    <a:pt x="11914" y="22691"/>
                  </a:cubicBezTo>
                  <a:cubicBezTo>
                    <a:pt x="7896" y="22691"/>
                    <a:pt x="5226" y="19625"/>
                    <a:pt x="5226" y="15027"/>
                  </a:cubicBezTo>
                  <a:lnTo>
                    <a:pt x="5226" y="12101"/>
                  </a:lnTo>
                  <a:cubicBezTo>
                    <a:pt x="5226" y="7502"/>
                    <a:pt x="7920" y="4437"/>
                    <a:pt x="11914" y="4437"/>
                  </a:cubicBezTo>
                  <a:cubicBezTo>
                    <a:pt x="13702" y="4437"/>
                    <a:pt x="16443" y="4576"/>
                    <a:pt x="17395" y="4785"/>
                  </a:cubicBezTo>
                  <a:lnTo>
                    <a:pt x="17674" y="4831"/>
                  </a:lnTo>
                  <a:lnTo>
                    <a:pt x="17674" y="27196"/>
                  </a:lnTo>
                  <a:lnTo>
                    <a:pt x="23271" y="27196"/>
                  </a:lnTo>
                  <a:lnTo>
                    <a:pt x="23271" y="2137"/>
                  </a:lnTo>
                  <a:cubicBezTo>
                    <a:pt x="23294" y="1673"/>
                    <a:pt x="23294" y="1510"/>
                    <a:pt x="22272" y="1232"/>
                  </a:cubicBezTo>
                  <a:cubicBezTo>
                    <a:pt x="19485" y="512"/>
                    <a:pt x="15119" y="1"/>
                    <a:pt x="119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0"/>
            <p:cNvSpPr/>
            <p:nvPr/>
          </p:nvSpPr>
          <p:spPr>
            <a:xfrm>
              <a:off x="5448725" y="2392725"/>
              <a:ext cx="139950" cy="905175"/>
            </a:xfrm>
            <a:custGeom>
              <a:avLst/>
              <a:gdLst/>
              <a:ahLst/>
              <a:cxnLst/>
              <a:rect l="l" t="t" r="r" b="b"/>
              <a:pathLst>
                <a:path w="5598" h="36207" extrusionOk="0">
                  <a:moveTo>
                    <a:pt x="1" y="0"/>
                  </a:moveTo>
                  <a:lnTo>
                    <a:pt x="1" y="36206"/>
                  </a:lnTo>
                  <a:lnTo>
                    <a:pt x="5598" y="36206"/>
                  </a:lnTo>
                  <a:lnTo>
                    <a:pt x="559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0"/>
            <p:cNvSpPr/>
            <p:nvPr/>
          </p:nvSpPr>
          <p:spPr>
            <a:xfrm>
              <a:off x="1841475" y="2392725"/>
              <a:ext cx="617775" cy="904600"/>
            </a:xfrm>
            <a:custGeom>
              <a:avLst/>
              <a:gdLst/>
              <a:ahLst/>
              <a:cxnLst/>
              <a:rect l="l" t="t" r="r" b="b"/>
              <a:pathLst>
                <a:path w="24711" h="36184" extrusionOk="0">
                  <a:moveTo>
                    <a:pt x="0" y="0"/>
                  </a:moveTo>
                  <a:lnTo>
                    <a:pt x="0" y="36183"/>
                  </a:lnTo>
                  <a:lnTo>
                    <a:pt x="5806" y="36183"/>
                  </a:lnTo>
                  <a:lnTo>
                    <a:pt x="5806" y="5040"/>
                  </a:lnTo>
                  <a:lnTo>
                    <a:pt x="9220" y="5040"/>
                  </a:lnTo>
                  <a:cubicBezTo>
                    <a:pt x="9940" y="5040"/>
                    <a:pt x="10544" y="5063"/>
                    <a:pt x="11194" y="5086"/>
                  </a:cubicBezTo>
                  <a:cubicBezTo>
                    <a:pt x="16234" y="5179"/>
                    <a:pt x="18695" y="7176"/>
                    <a:pt x="18695" y="11101"/>
                  </a:cubicBezTo>
                  <a:lnTo>
                    <a:pt x="18695" y="11543"/>
                  </a:lnTo>
                  <a:cubicBezTo>
                    <a:pt x="18695" y="15165"/>
                    <a:pt x="16698" y="17581"/>
                    <a:pt x="11217" y="17581"/>
                  </a:cubicBezTo>
                  <a:lnTo>
                    <a:pt x="9592" y="17581"/>
                  </a:lnTo>
                  <a:lnTo>
                    <a:pt x="9592" y="22458"/>
                  </a:lnTo>
                  <a:cubicBezTo>
                    <a:pt x="10172" y="22481"/>
                    <a:pt x="10683" y="22504"/>
                    <a:pt x="11240" y="22504"/>
                  </a:cubicBezTo>
                  <a:cubicBezTo>
                    <a:pt x="19137" y="22504"/>
                    <a:pt x="24710" y="19392"/>
                    <a:pt x="24710" y="11612"/>
                  </a:cubicBezTo>
                  <a:lnTo>
                    <a:pt x="24710" y="11148"/>
                  </a:lnTo>
                  <a:cubicBezTo>
                    <a:pt x="24687" y="3019"/>
                    <a:pt x="18626" y="0"/>
                    <a:pt x="98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0"/>
            <p:cNvSpPr/>
            <p:nvPr/>
          </p:nvSpPr>
          <p:spPr>
            <a:xfrm>
              <a:off x="4278825" y="2482125"/>
              <a:ext cx="369275" cy="814025"/>
            </a:xfrm>
            <a:custGeom>
              <a:avLst/>
              <a:gdLst/>
              <a:ahLst/>
              <a:cxnLst/>
              <a:rect l="l" t="t" r="r" b="b"/>
              <a:pathLst>
                <a:path w="14771" h="32561" extrusionOk="0">
                  <a:moveTo>
                    <a:pt x="5667" y="1"/>
                  </a:moveTo>
                  <a:lnTo>
                    <a:pt x="0" y="744"/>
                  </a:lnTo>
                  <a:lnTo>
                    <a:pt x="0" y="25710"/>
                  </a:lnTo>
                  <a:cubicBezTo>
                    <a:pt x="0" y="30447"/>
                    <a:pt x="2346" y="32561"/>
                    <a:pt x="7618" y="32561"/>
                  </a:cubicBezTo>
                  <a:lnTo>
                    <a:pt x="14771" y="32561"/>
                  </a:lnTo>
                  <a:lnTo>
                    <a:pt x="14771" y="28241"/>
                  </a:lnTo>
                  <a:lnTo>
                    <a:pt x="9499" y="28241"/>
                  </a:lnTo>
                  <a:cubicBezTo>
                    <a:pt x="7223" y="28241"/>
                    <a:pt x="5667" y="28148"/>
                    <a:pt x="5667" y="25710"/>
                  </a:cubicBezTo>
                  <a:lnTo>
                    <a:pt x="5667" y="10103"/>
                  </a:lnTo>
                  <a:lnTo>
                    <a:pt x="14771" y="10103"/>
                  </a:lnTo>
                  <a:lnTo>
                    <a:pt x="14771" y="5783"/>
                  </a:lnTo>
                  <a:lnTo>
                    <a:pt x="5667" y="5783"/>
                  </a:lnTo>
                  <a:lnTo>
                    <a:pt x="56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0"/>
            <p:cNvSpPr/>
            <p:nvPr/>
          </p:nvSpPr>
          <p:spPr>
            <a:xfrm>
              <a:off x="5652525" y="3180600"/>
              <a:ext cx="117875" cy="117300"/>
            </a:xfrm>
            <a:custGeom>
              <a:avLst/>
              <a:gdLst/>
              <a:ahLst/>
              <a:cxnLst/>
              <a:rect l="l" t="t" r="r" b="b"/>
              <a:pathLst>
                <a:path w="4715" h="4692" extrusionOk="0">
                  <a:moveTo>
                    <a:pt x="2230" y="1277"/>
                  </a:moveTo>
                  <a:cubicBezTo>
                    <a:pt x="2741" y="1277"/>
                    <a:pt x="2973" y="1463"/>
                    <a:pt x="2973" y="1812"/>
                  </a:cubicBezTo>
                  <a:cubicBezTo>
                    <a:pt x="2973" y="2160"/>
                    <a:pt x="2741" y="2369"/>
                    <a:pt x="2299" y="2369"/>
                  </a:cubicBezTo>
                  <a:lnTo>
                    <a:pt x="1812" y="2369"/>
                  </a:lnTo>
                  <a:lnTo>
                    <a:pt x="1812" y="1277"/>
                  </a:lnTo>
                  <a:close/>
                  <a:moveTo>
                    <a:pt x="1580" y="1045"/>
                  </a:moveTo>
                  <a:lnTo>
                    <a:pt x="1580" y="3553"/>
                  </a:lnTo>
                  <a:lnTo>
                    <a:pt x="1858" y="3553"/>
                  </a:lnTo>
                  <a:lnTo>
                    <a:pt x="1858" y="2601"/>
                  </a:lnTo>
                  <a:lnTo>
                    <a:pt x="2462" y="2578"/>
                  </a:lnTo>
                  <a:lnTo>
                    <a:pt x="3089" y="3553"/>
                  </a:lnTo>
                  <a:lnTo>
                    <a:pt x="3391" y="3553"/>
                  </a:lnTo>
                  <a:lnTo>
                    <a:pt x="2741" y="2508"/>
                  </a:lnTo>
                  <a:cubicBezTo>
                    <a:pt x="3019" y="2392"/>
                    <a:pt x="3252" y="2160"/>
                    <a:pt x="3252" y="1788"/>
                  </a:cubicBezTo>
                  <a:cubicBezTo>
                    <a:pt x="3252" y="1324"/>
                    <a:pt x="2927" y="1045"/>
                    <a:pt x="2299" y="1045"/>
                  </a:cubicBezTo>
                  <a:close/>
                  <a:moveTo>
                    <a:pt x="2346" y="302"/>
                  </a:moveTo>
                  <a:cubicBezTo>
                    <a:pt x="3461" y="302"/>
                    <a:pt x="4343" y="1231"/>
                    <a:pt x="4343" y="2323"/>
                  </a:cubicBezTo>
                  <a:cubicBezTo>
                    <a:pt x="4343" y="3414"/>
                    <a:pt x="3461" y="4320"/>
                    <a:pt x="2346" y="4320"/>
                  </a:cubicBezTo>
                  <a:cubicBezTo>
                    <a:pt x="1254" y="4320"/>
                    <a:pt x="349" y="3414"/>
                    <a:pt x="349" y="2323"/>
                  </a:cubicBezTo>
                  <a:cubicBezTo>
                    <a:pt x="349" y="1208"/>
                    <a:pt x="1254" y="302"/>
                    <a:pt x="2346" y="302"/>
                  </a:cubicBezTo>
                  <a:close/>
                  <a:moveTo>
                    <a:pt x="2346" y="0"/>
                  </a:moveTo>
                  <a:cubicBezTo>
                    <a:pt x="1045" y="0"/>
                    <a:pt x="0" y="1045"/>
                    <a:pt x="0" y="2346"/>
                  </a:cubicBezTo>
                  <a:cubicBezTo>
                    <a:pt x="0" y="3623"/>
                    <a:pt x="1045" y="4691"/>
                    <a:pt x="2346" y="4691"/>
                  </a:cubicBezTo>
                  <a:cubicBezTo>
                    <a:pt x="3670" y="4691"/>
                    <a:pt x="4715" y="3623"/>
                    <a:pt x="4715" y="2346"/>
                  </a:cubicBezTo>
                  <a:cubicBezTo>
                    <a:pt x="4715" y="1045"/>
                    <a:pt x="3670" y="0"/>
                    <a:pt x="2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4" name="Google Shape;354;p30"/>
          <p:cNvSpPr txBox="1">
            <a:spLocks noGrp="1"/>
          </p:cNvSpPr>
          <p:nvPr>
            <p:ph type="subTitle" idx="1"/>
          </p:nvPr>
        </p:nvSpPr>
        <p:spPr>
          <a:xfrm>
            <a:off x="523200" y="3306700"/>
            <a:ext cx="4173600" cy="1409700"/>
          </a:xfrm>
          <a:prstGeom prst="rect">
            <a:avLst/>
          </a:prstGeom>
          <a:noFill/>
          <a:ln>
            <a:noFill/>
          </a:ln>
        </p:spPr>
        <p:txBody>
          <a:bodyPr spcFirstLastPara="1" wrap="square" lIns="91425" tIns="91425" rIns="91425" bIns="91425" anchor="t" anchorCtr="0">
            <a:noAutofit/>
          </a:bodyPr>
          <a:lstStyle>
            <a:lvl1pPr lvl="0" rtl="0">
              <a:lnSpc>
                <a:spcPct val="110000"/>
              </a:lnSpc>
              <a:spcBef>
                <a:spcPts val="0"/>
              </a:spcBef>
              <a:spcAft>
                <a:spcPts val="0"/>
              </a:spcAft>
              <a:buNone/>
              <a:defRPr sz="1500">
                <a:solidFill>
                  <a:srgbClr val="FFFFFF"/>
                </a:solidFill>
                <a:latin typeface="Proxima Nova"/>
                <a:ea typeface="Proxima Nova"/>
                <a:cs typeface="Proxima Nova"/>
                <a:sym typeface="Proxima Nova"/>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1 – Divider">
  <p:cSld name="Divider_1">
    <p:bg>
      <p:bgPr>
        <a:solidFill>
          <a:srgbClr val="1AB9A5"/>
        </a:solidFill>
        <a:effectLst/>
      </p:bgPr>
    </p:bg>
    <p:spTree>
      <p:nvGrpSpPr>
        <p:cNvPr id="1" name="Shape 355"/>
        <p:cNvGrpSpPr/>
        <p:nvPr/>
      </p:nvGrpSpPr>
      <p:grpSpPr>
        <a:xfrm>
          <a:off x="0" y="0"/>
          <a:ext cx="0" cy="0"/>
          <a:chOff x="0" y="0"/>
          <a:chExt cx="0" cy="0"/>
        </a:xfrm>
      </p:grpSpPr>
      <p:sp>
        <p:nvSpPr>
          <p:cNvPr id="356" name="Google Shape;356;p31"/>
          <p:cNvSpPr txBox="1">
            <a:spLocks noGrp="1"/>
          </p:cNvSpPr>
          <p:nvPr>
            <p:ph type="title"/>
          </p:nvPr>
        </p:nvSpPr>
        <p:spPr>
          <a:xfrm>
            <a:off x="668800" y="2365150"/>
            <a:ext cx="7796700" cy="1702500"/>
          </a:xfrm>
          <a:prstGeom prst="rect">
            <a:avLst/>
          </a:prstGeom>
          <a:noFill/>
          <a:ln>
            <a:noFill/>
          </a:ln>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Clr>
                <a:schemeClr val="dk1"/>
              </a:buClr>
              <a:buSzPts val="4000"/>
              <a:buFont typeface="Proxima Nova"/>
              <a:buNone/>
              <a:defRPr sz="4000" b="1" i="0" u="none" strike="noStrike" cap="none">
                <a:solidFill>
                  <a:schemeClr val="dk1"/>
                </a:solidFill>
                <a:latin typeface="Proxima Nova"/>
                <a:ea typeface="Proxima Nova"/>
                <a:cs typeface="Proxima Nova"/>
                <a:sym typeface="Proxima Nova"/>
              </a:defRPr>
            </a:lvl1pPr>
            <a:lvl2pPr lvl="1" indent="0" rtl="0">
              <a:spcBef>
                <a:spcPts val="0"/>
              </a:spcBef>
              <a:spcAft>
                <a:spcPts val="0"/>
              </a:spcAft>
              <a:buSzPts val="1400"/>
              <a:buFont typeface="Arial"/>
              <a:buNone/>
              <a:defRPr sz="1800"/>
            </a:lvl2pPr>
            <a:lvl3pPr lvl="2" indent="0" rtl="0">
              <a:spcBef>
                <a:spcPts val="0"/>
              </a:spcBef>
              <a:spcAft>
                <a:spcPts val="0"/>
              </a:spcAft>
              <a:buSzPts val="1400"/>
              <a:buFont typeface="Arial"/>
              <a:buNone/>
              <a:defRPr sz="1800"/>
            </a:lvl3pPr>
            <a:lvl4pPr lvl="3" indent="0" rtl="0">
              <a:spcBef>
                <a:spcPts val="0"/>
              </a:spcBef>
              <a:spcAft>
                <a:spcPts val="0"/>
              </a:spcAft>
              <a:buSzPts val="1400"/>
              <a:buFont typeface="Arial"/>
              <a:buNone/>
              <a:defRPr sz="1800"/>
            </a:lvl4pPr>
            <a:lvl5pPr lvl="4" indent="0" rtl="0">
              <a:spcBef>
                <a:spcPts val="0"/>
              </a:spcBef>
              <a:spcAft>
                <a:spcPts val="0"/>
              </a:spcAft>
              <a:buSzPts val="1400"/>
              <a:buFont typeface="Arial"/>
              <a:buNone/>
              <a:defRPr sz="1800"/>
            </a:lvl5pPr>
            <a:lvl6pPr lvl="5" indent="0" rtl="0">
              <a:spcBef>
                <a:spcPts val="0"/>
              </a:spcBef>
              <a:spcAft>
                <a:spcPts val="0"/>
              </a:spcAft>
              <a:buSzPts val="1400"/>
              <a:buFont typeface="Arial"/>
              <a:buNone/>
              <a:defRPr sz="1800"/>
            </a:lvl6pPr>
            <a:lvl7pPr lvl="6" indent="0" rtl="0">
              <a:spcBef>
                <a:spcPts val="0"/>
              </a:spcBef>
              <a:spcAft>
                <a:spcPts val="0"/>
              </a:spcAft>
              <a:buSzPts val="1400"/>
              <a:buFont typeface="Arial"/>
              <a:buNone/>
              <a:defRPr sz="1800"/>
            </a:lvl7pPr>
            <a:lvl8pPr lvl="7" indent="0" rtl="0">
              <a:spcBef>
                <a:spcPts val="0"/>
              </a:spcBef>
              <a:spcAft>
                <a:spcPts val="0"/>
              </a:spcAft>
              <a:buSzPts val="1400"/>
              <a:buFont typeface="Arial"/>
              <a:buNone/>
              <a:defRPr sz="1800"/>
            </a:lvl8pPr>
            <a:lvl9pPr lvl="8" indent="0" rtl="0">
              <a:spcBef>
                <a:spcPts val="0"/>
              </a:spcBef>
              <a:spcAft>
                <a:spcPts val="0"/>
              </a:spcAft>
              <a:buSzPts val="1400"/>
              <a:buFont typeface="Arial"/>
              <a:buNone/>
              <a:defRPr sz="1800"/>
            </a:lvl9pPr>
          </a:lstStyle>
          <a:p>
            <a:endParaRPr/>
          </a:p>
        </p:txBody>
      </p:sp>
      <p:grpSp>
        <p:nvGrpSpPr>
          <p:cNvPr id="357" name="Google Shape;357;p31"/>
          <p:cNvGrpSpPr/>
          <p:nvPr/>
        </p:nvGrpSpPr>
        <p:grpSpPr>
          <a:xfrm>
            <a:off x="287525" y="4854556"/>
            <a:ext cx="634914" cy="148716"/>
            <a:chOff x="1841475" y="2392725"/>
            <a:chExt cx="3928925" cy="920275"/>
          </a:xfrm>
        </p:grpSpPr>
        <p:sp>
          <p:nvSpPr>
            <p:cNvPr id="358" name="Google Shape;358;p31"/>
            <p:cNvSpPr/>
            <p:nvPr/>
          </p:nvSpPr>
          <p:spPr>
            <a:xfrm>
              <a:off x="2574175" y="2392725"/>
              <a:ext cx="139950" cy="905175"/>
            </a:xfrm>
            <a:custGeom>
              <a:avLst/>
              <a:gdLst/>
              <a:ahLst/>
              <a:cxnLst/>
              <a:rect l="l" t="t" r="r" b="b"/>
              <a:pathLst>
                <a:path w="5598" h="36207" extrusionOk="0">
                  <a:moveTo>
                    <a:pt x="1" y="0"/>
                  </a:moveTo>
                  <a:lnTo>
                    <a:pt x="1" y="5411"/>
                  </a:lnTo>
                  <a:lnTo>
                    <a:pt x="5575" y="5411"/>
                  </a:lnTo>
                  <a:lnTo>
                    <a:pt x="5575" y="0"/>
                  </a:lnTo>
                  <a:close/>
                  <a:moveTo>
                    <a:pt x="1" y="9383"/>
                  </a:moveTo>
                  <a:lnTo>
                    <a:pt x="1" y="36206"/>
                  </a:lnTo>
                  <a:lnTo>
                    <a:pt x="5598" y="36206"/>
                  </a:lnTo>
                  <a:lnTo>
                    <a:pt x="5598" y="9383"/>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1"/>
            <p:cNvSpPr/>
            <p:nvPr/>
          </p:nvSpPr>
          <p:spPr>
            <a:xfrm>
              <a:off x="2816875" y="2626700"/>
              <a:ext cx="703700" cy="686300"/>
            </a:xfrm>
            <a:custGeom>
              <a:avLst/>
              <a:gdLst/>
              <a:ahLst/>
              <a:cxnLst/>
              <a:rect l="l" t="t" r="r" b="b"/>
              <a:pathLst>
                <a:path w="28148" h="27452" extrusionOk="0">
                  <a:moveTo>
                    <a:pt x="0" y="0"/>
                  </a:moveTo>
                  <a:lnTo>
                    <a:pt x="0" y="3949"/>
                  </a:lnTo>
                  <a:lnTo>
                    <a:pt x="2601" y="3949"/>
                  </a:lnTo>
                  <a:lnTo>
                    <a:pt x="9081" y="23201"/>
                  </a:lnTo>
                  <a:cubicBezTo>
                    <a:pt x="10103" y="26151"/>
                    <a:pt x="11821" y="27451"/>
                    <a:pt x="14701" y="27451"/>
                  </a:cubicBezTo>
                  <a:cubicBezTo>
                    <a:pt x="16629" y="27451"/>
                    <a:pt x="19021" y="26987"/>
                    <a:pt x="20368" y="23201"/>
                  </a:cubicBezTo>
                  <a:lnTo>
                    <a:pt x="28148" y="0"/>
                  </a:lnTo>
                  <a:lnTo>
                    <a:pt x="22783" y="0"/>
                  </a:lnTo>
                  <a:lnTo>
                    <a:pt x="15978" y="21529"/>
                  </a:lnTo>
                  <a:cubicBezTo>
                    <a:pt x="15723" y="22458"/>
                    <a:pt x="15537" y="23015"/>
                    <a:pt x="14701" y="23015"/>
                  </a:cubicBezTo>
                  <a:cubicBezTo>
                    <a:pt x="13888" y="23015"/>
                    <a:pt x="13703" y="22458"/>
                    <a:pt x="13424" y="21529"/>
                  </a:cubicBezTo>
                  <a:lnTo>
                    <a:pt x="67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1"/>
            <p:cNvSpPr/>
            <p:nvPr/>
          </p:nvSpPr>
          <p:spPr>
            <a:xfrm>
              <a:off x="3557125" y="2626700"/>
              <a:ext cx="614900" cy="685700"/>
            </a:xfrm>
            <a:custGeom>
              <a:avLst/>
              <a:gdLst/>
              <a:ahLst/>
              <a:cxnLst/>
              <a:rect l="l" t="t" r="r" b="b"/>
              <a:pathLst>
                <a:path w="24596" h="27428" extrusionOk="0">
                  <a:moveTo>
                    <a:pt x="12310" y="4436"/>
                  </a:moveTo>
                  <a:cubicBezTo>
                    <a:pt x="16676" y="4436"/>
                    <a:pt x="19347" y="7711"/>
                    <a:pt x="19347" y="11636"/>
                  </a:cubicBezTo>
                  <a:lnTo>
                    <a:pt x="19347" y="15839"/>
                  </a:lnTo>
                  <a:cubicBezTo>
                    <a:pt x="19347" y="19764"/>
                    <a:pt x="16653" y="23039"/>
                    <a:pt x="12310" y="23039"/>
                  </a:cubicBezTo>
                  <a:cubicBezTo>
                    <a:pt x="7851" y="23039"/>
                    <a:pt x="5296" y="19764"/>
                    <a:pt x="5319" y="15839"/>
                  </a:cubicBezTo>
                  <a:lnTo>
                    <a:pt x="5319" y="11636"/>
                  </a:lnTo>
                  <a:cubicBezTo>
                    <a:pt x="5319" y="7711"/>
                    <a:pt x="7735" y="4436"/>
                    <a:pt x="12310" y="4436"/>
                  </a:cubicBezTo>
                  <a:close/>
                  <a:moveTo>
                    <a:pt x="12310" y="0"/>
                  </a:moveTo>
                  <a:cubicBezTo>
                    <a:pt x="5087" y="0"/>
                    <a:pt x="1" y="4785"/>
                    <a:pt x="47" y="11612"/>
                  </a:cubicBezTo>
                  <a:lnTo>
                    <a:pt x="47" y="15816"/>
                  </a:lnTo>
                  <a:cubicBezTo>
                    <a:pt x="47" y="22644"/>
                    <a:pt x="5087" y="27428"/>
                    <a:pt x="12310" y="27428"/>
                  </a:cubicBezTo>
                  <a:cubicBezTo>
                    <a:pt x="19556" y="27428"/>
                    <a:pt x="24595" y="22644"/>
                    <a:pt x="24595" y="15816"/>
                  </a:cubicBezTo>
                  <a:lnTo>
                    <a:pt x="24595" y="11612"/>
                  </a:lnTo>
                  <a:cubicBezTo>
                    <a:pt x="24595" y="4785"/>
                    <a:pt x="19556" y="0"/>
                    <a:pt x="123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1"/>
            <p:cNvSpPr/>
            <p:nvPr/>
          </p:nvSpPr>
          <p:spPr>
            <a:xfrm>
              <a:off x="4732275" y="2617400"/>
              <a:ext cx="582350" cy="679925"/>
            </a:xfrm>
            <a:custGeom>
              <a:avLst/>
              <a:gdLst/>
              <a:ahLst/>
              <a:cxnLst/>
              <a:rect l="l" t="t" r="r" b="b"/>
              <a:pathLst>
                <a:path w="23294" h="27197" extrusionOk="0">
                  <a:moveTo>
                    <a:pt x="11914" y="1"/>
                  </a:moveTo>
                  <a:cubicBezTo>
                    <a:pt x="4552" y="1"/>
                    <a:pt x="0" y="4646"/>
                    <a:pt x="0" y="12101"/>
                  </a:cubicBezTo>
                  <a:lnTo>
                    <a:pt x="0" y="15027"/>
                  </a:lnTo>
                  <a:cubicBezTo>
                    <a:pt x="0" y="22482"/>
                    <a:pt x="4552" y="27196"/>
                    <a:pt x="11914" y="27196"/>
                  </a:cubicBezTo>
                  <a:cubicBezTo>
                    <a:pt x="12077" y="27196"/>
                    <a:pt x="13377" y="27196"/>
                    <a:pt x="13958" y="27127"/>
                  </a:cubicBezTo>
                  <a:lnTo>
                    <a:pt x="13958" y="22644"/>
                  </a:lnTo>
                  <a:cubicBezTo>
                    <a:pt x="13726" y="22644"/>
                    <a:pt x="12054" y="22691"/>
                    <a:pt x="11914" y="22691"/>
                  </a:cubicBezTo>
                  <a:cubicBezTo>
                    <a:pt x="7896" y="22691"/>
                    <a:pt x="5226" y="19625"/>
                    <a:pt x="5226" y="15027"/>
                  </a:cubicBezTo>
                  <a:lnTo>
                    <a:pt x="5226" y="12101"/>
                  </a:lnTo>
                  <a:cubicBezTo>
                    <a:pt x="5226" y="7502"/>
                    <a:pt x="7920" y="4437"/>
                    <a:pt x="11914" y="4437"/>
                  </a:cubicBezTo>
                  <a:cubicBezTo>
                    <a:pt x="13702" y="4437"/>
                    <a:pt x="16443" y="4576"/>
                    <a:pt x="17395" y="4785"/>
                  </a:cubicBezTo>
                  <a:lnTo>
                    <a:pt x="17674" y="4831"/>
                  </a:lnTo>
                  <a:lnTo>
                    <a:pt x="17674" y="27196"/>
                  </a:lnTo>
                  <a:lnTo>
                    <a:pt x="23271" y="27196"/>
                  </a:lnTo>
                  <a:lnTo>
                    <a:pt x="23271" y="2137"/>
                  </a:lnTo>
                  <a:cubicBezTo>
                    <a:pt x="23294" y="1673"/>
                    <a:pt x="23294" y="1510"/>
                    <a:pt x="22272" y="1232"/>
                  </a:cubicBezTo>
                  <a:cubicBezTo>
                    <a:pt x="19485" y="512"/>
                    <a:pt x="15119" y="1"/>
                    <a:pt x="119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1"/>
            <p:cNvSpPr/>
            <p:nvPr/>
          </p:nvSpPr>
          <p:spPr>
            <a:xfrm>
              <a:off x="5448725" y="2392725"/>
              <a:ext cx="139950" cy="905175"/>
            </a:xfrm>
            <a:custGeom>
              <a:avLst/>
              <a:gdLst/>
              <a:ahLst/>
              <a:cxnLst/>
              <a:rect l="l" t="t" r="r" b="b"/>
              <a:pathLst>
                <a:path w="5598" h="36207" extrusionOk="0">
                  <a:moveTo>
                    <a:pt x="1" y="0"/>
                  </a:moveTo>
                  <a:lnTo>
                    <a:pt x="1" y="36206"/>
                  </a:lnTo>
                  <a:lnTo>
                    <a:pt x="5598" y="36206"/>
                  </a:lnTo>
                  <a:lnTo>
                    <a:pt x="559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1"/>
            <p:cNvSpPr/>
            <p:nvPr/>
          </p:nvSpPr>
          <p:spPr>
            <a:xfrm>
              <a:off x="1841475" y="2392725"/>
              <a:ext cx="617775" cy="904600"/>
            </a:xfrm>
            <a:custGeom>
              <a:avLst/>
              <a:gdLst/>
              <a:ahLst/>
              <a:cxnLst/>
              <a:rect l="l" t="t" r="r" b="b"/>
              <a:pathLst>
                <a:path w="24711" h="36184" extrusionOk="0">
                  <a:moveTo>
                    <a:pt x="0" y="0"/>
                  </a:moveTo>
                  <a:lnTo>
                    <a:pt x="0" y="36183"/>
                  </a:lnTo>
                  <a:lnTo>
                    <a:pt x="5806" y="36183"/>
                  </a:lnTo>
                  <a:lnTo>
                    <a:pt x="5806" y="5040"/>
                  </a:lnTo>
                  <a:lnTo>
                    <a:pt x="9220" y="5040"/>
                  </a:lnTo>
                  <a:cubicBezTo>
                    <a:pt x="9940" y="5040"/>
                    <a:pt x="10544" y="5063"/>
                    <a:pt x="11194" y="5086"/>
                  </a:cubicBezTo>
                  <a:cubicBezTo>
                    <a:pt x="16234" y="5179"/>
                    <a:pt x="18695" y="7176"/>
                    <a:pt x="18695" y="11101"/>
                  </a:cubicBezTo>
                  <a:lnTo>
                    <a:pt x="18695" y="11543"/>
                  </a:lnTo>
                  <a:cubicBezTo>
                    <a:pt x="18695" y="15165"/>
                    <a:pt x="16698" y="17581"/>
                    <a:pt x="11217" y="17581"/>
                  </a:cubicBezTo>
                  <a:lnTo>
                    <a:pt x="9592" y="17581"/>
                  </a:lnTo>
                  <a:lnTo>
                    <a:pt x="9592" y="22458"/>
                  </a:lnTo>
                  <a:cubicBezTo>
                    <a:pt x="10172" y="22481"/>
                    <a:pt x="10683" y="22504"/>
                    <a:pt x="11240" y="22504"/>
                  </a:cubicBezTo>
                  <a:cubicBezTo>
                    <a:pt x="19137" y="22504"/>
                    <a:pt x="24710" y="19392"/>
                    <a:pt x="24710" y="11612"/>
                  </a:cubicBezTo>
                  <a:lnTo>
                    <a:pt x="24710" y="11148"/>
                  </a:lnTo>
                  <a:cubicBezTo>
                    <a:pt x="24687" y="3019"/>
                    <a:pt x="18626" y="0"/>
                    <a:pt x="98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1"/>
            <p:cNvSpPr/>
            <p:nvPr/>
          </p:nvSpPr>
          <p:spPr>
            <a:xfrm>
              <a:off x="4278825" y="2482125"/>
              <a:ext cx="369275" cy="814025"/>
            </a:xfrm>
            <a:custGeom>
              <a:avLst/>
              <a:gdLst/>
              <a:ahLst/>
              <a:cxnLst/>
              <a:rect l="l" t="t" r="r" b="b"/>
              <a:pathLst>
                <a:path w="14771" h="32561" extrusionOk="0">
                  <a:moveTo>
                    <a:pt x="5667" y="1"/>
                  </a:moveTo>
                  <a:lnTo>
                    <a:pt x="0" y="744"/>
                  </a:lnTo>
                  <a:lnTo>
                    <a:pt x="0" y="25710"/>
                  </a:lnTo>
                  <a:cubicBezTo>
                    <a:pt x="0" y="30447"/>
                    <a:pt x="2346" y="32561"/>
                    <a:pt x="7618" y="32561"/>
                  </a:cubicBezTo>
                  <a:lnTo>
                    <a:pt x="14771" y="32561"/>
                  </a:lnTo>
                  <a:lnTo>
                    <a:pt x="14771" y="28241"/>
                  </a:lnTo>
                  <a:lnTo>
                    <a:pt x="9499" y="28241"/>
                  </a:lnTo>
                  <a:cubicBezTo>
                    <a:pt x="7223" y="28241"/>
                    <a:pt x="5667" y="28148"/>
                    <a:pt x="5667" y="25710"/>
                  </a:cubicBezTo>
                  <a:lnTo>
                    <a:pt x="5667" y="10103"/>
                  </a:lnTo>
                  <a:lnTo>
                    <a:pt x="14771" y="10103"/>
                  </a:lnTo>
                  <a:lnTo>
                    <a:pt x="14771" y="5783"/>
                  </a:lnTo>
                  <a:lnTo>
                    <a:pt x="5667" y="5783"/>
                  </a:lnTo>
                  <a:lnTo>
                    <a:pt x="56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1"/>
            <p:cNvSpPr/>
            <p:nvPr/>
          </p:nvSpPr>
          <p:spPr>
            <a:xfrm>
              <a:off x="5652525" y="3180600"/>
              <a:ext cx="117875" cy="117300"/>
            </a:xfrm>
            <a:custGeom>
              <a:avLst/>
              <a:gdLst/>
              <a:ahLst/>
              <a:cxnLst/>
              <a:rect l="l" t="t" r="r" b="b"/>
              <a:pathLst>
                <a:path w="4715" h="4692" extrusionOk="0">
                  <a:moveTo>
                    <a:pt x="2230" y="1277"/>
                  </a:moveTo>
                  <a:cubicBezTo>
                    <a:pt x="2741" y="1277"/>
                    <a:pt x="2973" y="1463"/>
                    <a:pt x="2973" y="1812"/>
                  </a:cubicBezTo>
                  <a:cubicBezTo>
                    <a:pt x="2973" y="2160"/>
                    <a:pt x="2741" y="2369"/>
                    <a:pt x="2299" y="2369"/>
                  </a:cubicBezTo>
                  <a:lnTo>
                    <a:pt x="1812" y="2369"/>
                  </a:lnTo>
                  <a:lnTo>
                    <a:pt x="1812" y="1277"/>
                  </a:lnTo>
                  <a:close/>
                  <a:moveTo>
                    <a:pt x="1580" y="1045"/>
                  </a:moveTo>
                  <a:lnTo>
                    <a:pt x="1580" y="3553"/>
                  </a:lnTo>
                  <a:lnTo>
                    <a:pt x="1858" y="3553"/>
                  </a:lnTo>
                  <a:lnTo>
                    <a:pt x="1858" y="2601"/>
                  </a:lnTo>
                  <a:lnTo>
                    <a:pt x="2462" y="2578"/>
                  </a:lnTo>
                  <a:lnTo>
                    <a:pt x="3089" y="3553"/>
                  </a:lnTo>
                  <a:lnTo>
                    <a:pt x="3391" y="3553"/>
                  </a:lnTo>
                  <a:lnTo>
                    <a:pt x="2741" y="2508"/>
                  </a:lnTo>
                  <a:cubicBezTo>
                    <a:pt x="3019" y="2392"/>
                    <a:pt x="3252" y="2160"/>
                    <a:pt x="3252" y="1788"/>
                  </a:cubicBezTo>
                  <a:cubicBezTo>
                    <a:pt x="3252" y="1324"/>
                    <a:pt x="2927" y="1045"/>
                    <a:pt x="2299" y="1045"/>
                  </a:cubicBezTo>
                  <a:close/>
                  <a:moveTo>
                    <a:pt x="2346" y="302"/>
                  </a:moveTo>
                  <a:cubicBezTo>
                    <a:pt x="3461" y="302"/>
                    <a:pt x="4343" y="1231"/>
                    <a:pt x="4343" y="2323"/>
                  </a:cubicBezTo>
                  <a:cubicBezTo>
                    <a:pt x="4343" y="3414"/>
                    <a:pt x="3461" y="4320"/>
                    <a:pt x="2346" y="4320"/>
                  </a:cubicBezTo>
                  <a:cubicBezTo>
                    <a:pt x="1254" y="4320"/>
                    <a:pt x="349" y="3414"/>
                    <a:pt x="349" y="2323"/>
                  </a:cubicBezTo>
                  <a:cubicBezTo>
                    <a:pt x="349" y="1208"/>
                    <a:pt x="1254" y="302"/>
                    <a:pt x="2346" y="302"/>
                  </a:cubicBezTo>
                  <a:close/>
                  <a:moveTo>
                    <a:pt x="2346" y="0"/>
                  </a:moveTo>
                  <a:cubicBezTo>
                    <a:pt x="1045" y="0"/>
                    <a:pt x="0" y="1045"/>
                    <a:pt x="0" y="2346"/>
                  </a:cubicBezTo>
                  <a:cubicBezTo>
                    <a:pt x="0" y="3623"/>
                    <a:pt x="1045" y="4691"/>
                    <a:pt x="2346" y="4691"/>
                  </a:cubicBezTo>
                  <a:cubicBezTo>
                    <a:pt x="3670" y="4691"/>
                    <a:pt x="4715" y="3623"/>
                    <a:pt x="4715" y="2346"/>
                  </a:cubicBezTo>
                  <a:cubicBezTo>
                    <a:pt x="4715" y="1045"/>
                    <a:pt x="3670" y="0"/>
                    <a:pt x="2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66" name="Google Shape;366;p31"/>
          <p:cNvCxnSpPr/>
          <p:nvPr/>
        </p:nvCxnSpPr>
        <p:spPr>
          <a:xfrm rot="10800000">
            <a:off x="4309650" y="2255484"/>
            <a:ext cx="524700" cy="0"/>
          </a:xfrm>
          <a:prstGeom prst="straightConnector1">
            <a:avLst/>
          </a:prstGeom>
          <a:noFill/>
          <a:ln w="28575" cap="flat" cmpd="sng">
            <a:solidFill>
              <a:schemeClr val="accent6"/>
            </a:solidFill>
            <a:prstDash val="solid"/>
            <a:round/>
            <a:headEnd type="none" w="med" len="med"/>
            <a:tailEnd type="none" w="med" len="med"/>
          </a:ln>
        </p:spPr>
      </p:cxnSp>
      <p:sp>
        <p:nvSpPr>
          <p:cNvPr id="367" name="Google Shape;367;p31"/>
          <p:cNvSpPr txBox="1">
            <a:spLocks noGrp="1"/>
          </p:cNvSpPr>
          <p:nvPr>
            <p:ph type="subTitle" idx="1"/>
          </p:nvPr>
        </p:nvSpPr>
        <p:spPr>
          <a:xfrm>
            <a:off x="1740900" y="1801250"/>
            <a:ext cx="5662200" cy="377400"/>
          </a:xfrm>
          <a:prstGeom prst="rect">
            <a:avLst/>
          </a:prstGeom>
          <a:noFill/>
          <a:ln>
            <a:noFill/>
          </a:ln>
        </p:spPr>
        <p:txBody>
          <a:bodyPr spcFirstLastPara="1" wrap="square" lIns="91425" tIns="91425" rIns="91425" bIns="91425" anchor="b" anchorCtr="0">
            <a:noAutofit/>
          </a:bodyPr>
          <a:lstStyle>
            <a:lvl1pPr lvl="0" algn="ctr" rtl="0">
              <a:lnSpc>
                <a:spcPct val="110000"/>
              </a:lnSpc>
              <a:spcBef>
                <a:spcPts val="0"/>
              </a:spcBef>
              <a:spcAft>
                <a:spcPts val="0"/>
              </a:spcAft>
              <a:buNone/>
              <a:defRPr sz="1200" b="1">
                <a:solidFill>
                  <a:srgbClr val="FFFFFF"/>
                </a:solidFill>
                <a:latin typeface="Proxima Nova"/>
                <a:ea typeface="Proxima Nova"/>
                <a:cs typeface="Proxima Nova"/>
                <a:sym typeface="Proxima Nova"/>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2 – Intro">
  <p:cSld name="Intro">
    <p:spTree>
      <p:nvGrpSpPr>
        <p:cNvPr id="1" name="Shape 368"/>
        <p:cNvGrpSpPr/>
        <p:nvPr/>
      </p:nvGrpSpPr>
      <p:grpSpPr>
        <a:xfrm>
          <a:off x="0" y="0"/>
          <a:ext cx="0" cy="0"/>
          <a:chOff x="0" y="0"/>
          <a:chExt cx="0" cy="0"/>
        </a:xfrm>
      </p:grpSpPr>
      <p:sp>
        <p:nvSpPr>
          <p:cNvPr id="369" name="Google Shape;369;p32"/>
          <p:cNvSpPr/>
          <p:nvPr/>
        </p:nvSpPr>
        <p:spPr>
          <a:xfrm>
            <a:off x="0" y="0"/>
            <a:ext cx="3066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370" name="Google Shape;370;p32"/>
          <p:cNvSpPr txBox="1">
            <a:spLocks noGrp="1"/>
          </p:cNvSpPr>
          <p:nvPr>
            <p:ph type="title"/>
          </p:nvPr>
        </p:nvSpPr>
        <p:spPr>
          <a:xfrm>
            <a:off x="193350" y="549625"/>
            <a:ext cx="2751300" cy="1473900"/>
          </a:xfrm>
          <a:prstGeom prst="rect">
            <a:avLst/>
          </a:prstGeom>
          <a:noFill/>
          <a:ln>
            <a:noFill/>
          </a:ln>
        </p:spPr>
        <p:txBody>
          <a:bodyPr spcFirstLastPara="1" wrap="square" lIns="91425" tIns="91425" rIns="91425" bIns="91425" anchor="b" anchorCtr="0">
            <a:noAutofit/>
          </a:bodyPr>
          <a:lstStyle>
            <a:lvl1pPr marL="0" marR="0" lvl="0" indent="0" algn="l" rtl="0">
              <a:lnSpc>
                <a:spcPct val="100000"/>
              </a:lnSpc>
              <a:spcBef>
                <a:spcPts val="0"/>
              </a:spcBef>
              <a:spcAft>
                <a:spcPts val="0"/>
              </a:spcAft>
              <a:buClr>
                <a:schemeClr val="dk1"/>
              </a:buClr>
              <a:buSzPts val="1400"/>
              <a:buFont typeface="Proxima Nova"/>
              <a:buNone/>
              <a:defRPr sz="2500" b="1" i="0" u="none" strike="noStrike" cap="none">
                <a:solidFill>
                  <a:schemeClr val="dk1"/>
                </a:solidFill>
                <a:latin typeface="Proxima Nova"/>
                <a:ea typeface="Proxima Nova"/>
                <a:cs typeface="Proxima Nova"/>
                <a:sym typeface="Proxima Nova"/>
              </a:defRPr>
            </a:lvl1pPr>
            <a:lvl2pPr lvl="1" indent="0" rtl="0">
              <a:spcBef>
                <a:spcPts val="0"/>
              </a:spcBef>
              <a:spcAft>
                <a:spcPts val="0"/>
              </a:spcAft>
              <a:buSzPts val="1400"/>
              <a:buFont typeface="Arial"/>
              <a:buNone/>
              <a:defRPr sz="2500"/>
            </a:lvl2pPr>
            <a:lvl3pPr lvl="2" indent="0" rtl="0">
              <a:spcBef>
                <a:spcPts val="0"/>
              </a:spcBef>
              <a:spcAft>
                <a:spcPts val="0"/>
              </a:spcAft>
              <a:buSzPts val="1400"/>
              <a:buFont typeface="Arial"/>
              <a:buNone/>
              <a:defRPr sz="2500"/>
            </a:lvl3pPr>
            <a:lvl4pPr lvl="3" indent="0" rtl="0">
              <a:spcBef>
                <a:spcPts val="0"/>
              </a:spcBef>
              <a:spcAft>
                <a:spcPts val="0"/>
              </a:spcAft>
              <a:buSzPts val="1400"/>
              <a:buFont typeface="Arial"/>
              <a:buNone/>
              <a:defRPr sz="2500"/>
            </a:lvl4pPr>
            <a:lvl5pPr lvl="4" indent="0" rtl="0">
              <a:spcBef>
                <a:spcPts val="0"/>
              </a:spcBef>
              <a:spcAft>
                <a:spcPts val="0"/>
              </a:spcAft>
              <a:buSzPts val="1400"/>
              <a:buFont typeface="Arial"/>
              <a:buNone/>
              <a:defRPr sz="2500"/>
            </a:lvl5pPr>
            <a:lvl6pPr lvl="5" indent="0" rtl="0">
              <a:spcBef>
                <a:spcPts val="0"/>
              </a:spcBef>
              <a:spcAft>
                <a:spcPts val="0"/>
              </a:spcAft>
              <a:buSzPts val="1400"/>
              <a:buFont typeface="Arial"/>
              <a:buNone/>
              <a:defRPr sz="2500"/>
            </a:lvl6pPr>
            <a:lvl7pPr lvl="6" indent="0" rtl="0">
              <a:spcBef>
                <a:spcPts val="0"/>
              </a:spcBef>
              <a:spcAft>
                <a:spcPts val="0"/>
              </a:spcAft>
              <a:buSzPts val="1400"/>
              <a:buFont typeface="Arial"/>
              <a:buNone/>
              <a:defRPr sz="2500"/>
            </a:lvl7pPr>
            <a:lvl8pPr lvl="7" indent="0" rtl="0">
              <a:spcBef>
                <a:spcPts val="0"/>
              </a:spcBef>
              <a:spcAft>
                <a:spcPts val="0"/>
              </a:spcAft>
              <a:buSzPts val="1400"/>
              <a:buFont typeface="Arial"/>
              <a:buNone/>
              <a:defRPr sz="2500"/>
            </a:lvl8pPr>
            <a:lvl9pPr lvl="8" indent="0" rtl="0">
              <a:spcBef>
                <a:spcPts val="0"/>
              </a:spcBef>
              <a:spcAft>
                <a:spcPts val="0"/>
              </a:spcAft>
              <a:buSzPts val="1400"/>
              <a:buFont typeface="Arial"/>
              <a:buNone/>
              <a:defRPr sz="2500"/>
            </a:lvl9pPr>
          </a:lstStyle>
          <a:p>
            <a:endParaRPr/>
          </a:p>
        </p:txBody>
      </p:sp>
      <p:cxnSp>
        <p:nvCxnSpPr>
          <p:cNvPr id="371" name="Google Shape;371;p32"/>
          <p:cNvCxnSpPr/>
          <p:nvPr/>
        </p:nvCxnSpPr>
        <p:spPr>
          <a:xfrm>
            <a:off x="3066005" y="-214525"/>
            <a:ext cx="0" cy="119700"/>
          </a:xfrm>
          <a:prstGeom prst="straightConnector1">
            <a:avLst/>
          </a:prstGeom>
          <a:noFill/>
          <a:ln w="9525" cap="flat" cmpd="sng">
            <a:solidFill>
              <a:srgbClr val="FFFFFF"/>
            </a:solidFill>
            <a:prstDash val="solid"/>
            <a:round/>
            <a:headEnd type="none" w="sm" len="sm"/>
            <a:tailEnd type="none" w="sm" len="sm"/>
          </a:ln>
        </p:spPr>
      </p:cxnSp>
      <p:grpSp>
        <p:nvGrpSpPr>
          <p:cNvPr id="372" name="Google Shape;372;p32"/>
          <p:cNvGrpSpPr/>
          <p:nvPr/>
        </p:nvGrpSpPr>
        <p:grpSpPr>
          <a:xfrm>
            <a:off x="287525" y="4854556"/>
            <a:ext cx="634914" cy="148716"/>
            <a:chOff x="1841475" y="2392725"/>
            <a:chExt cx="3928925" cy="920275"/>
          </a:xfrm>
        </p:grpSpPr>
        <p:sp>
          <p:nvSpPr>
            <p:cNvPr id="373" name="Google Shape;373;p32"/>
            <p:cNvSpPr/>
            <p:nvPr/>
          </p:nvSpPr>
          <p:spPr>
            <a:xfrm>
              <a:off x="2574175" y="2392725"/>
              <a:ext cx="139950" cy="905175"/>
            </a:xfrm>
            <a:custGeom>
              <a:avLst/>
              <a:gdLst/>
              <a:ahLst/>
              <a:cxnLst/>
              <a:rect l="l" t="t" r="r" b="b"/>
              <a:pathLst>
                <a:path w="5598" h="36207" extrusionOk="0">
                  <a:moveTo>
                    <a:pt x="1" y="0"/>
                  </a:moveTo>
                  <a:lnTo>
                    <a:pt x="1" y="5411"/>
                  </a:lnTo>
                  <a:lnTo>
                    <a:pt x="5575" y="5411"/>
                  </a:lnTo>
                  <a:lnTo>
                    <a:pt x="5575" y="0"/>
                  </a:lnTo>
                  <a:close/>
                  <a:moveTo>
                    <a:pt x="1" y="9383"/>
                  </a:moveTo>
                  <a:lnTo>
                    <a:pt x="1" y="36206"/>
                  </a:lnTo>
                  <a:lnTo>
                    <a:pt x="5598" y="36206"/>
                  </a:lnTo>
                  <a:lnTo>
                    <a:pt x="5598" y="9383"/>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2"/>
            <p:cNvSpPr/>
            <p:nvPr/>
          </p:nvSpPr>
          <p:spPr>
            <a:xfrm>
              <a:off x="2816875" y="2626700"/>
              <a:ext cx="703700" cy="686300"/>
            </a:xfrm>
            <a:custGeom>
              <a:avLst/>
              <a:gdLst/>
              <a:ahLst/>
              <a:cxnLst/>
              <a:rect l="l" t="t" r="r" b="b"/>
              <a:pathLst>
                <a:path w="28148" h="27452" extrusionOk="0">
                  <a:moveTo>
                    <a:pt x="0" y="0"/>
                  </a:moveTo>
                  <a:lnTo>
                    <a:pt x="0" y="3949"/>
                  </a:lnTo>
                  <a:lnTo>
                    <a:pt x="2601" y="3949"/>
                  </a:lnTo>
                  <a:lnTo>
                    <a:pt x="9081" y="23201"/>
                  </a:lnTo>
                  <a:cubicBezTo>
                    <a:pt x="10103" y="26151"/>
                    <a:pt x="11821" y="27451"/>
                    <a:pt x="14701" y="27451"/>
                  </a:cubicBezTo>
                  <a:cubicBezTo>
                    <a:pt x="16629" y="27451"/>
                    <a:pt x="19021" y="26987"/>
                    <a:pt x="20368" y="23201"/>
                  </a:cubicBezTo>
                  <a:lnTo>
                    <a:pt x="28148" y="0"/>
                  </a:lnTo>
                  <a:lnTo>
                    <a:pt x="22783" y="0"/>
                  </a:lnTo>
                  <a:lnTo>
                    <a:pt x="15978" y="21529"/>
                  </a:lnTo>
                  <a:cubicBezTo>
                    <a:pt x="15723" y="22458"/>
                    <a:pt x="15537" y="23015"/>
                    <a:pt x="14701" y="23015"/>
                  </a:cubicBezTo>
                  <a:cubicBezTo>
                    <a:pt x="13888" y="23015"/>
                    <a:pt x="13703" y="22458"/>
                    <a:pt x="13424" y="21529"/>
                  </a:cubicBezTo>
                  <a:lnTo>
                    <a:pt x="67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2"/>
            <p:cNvSpPr/>
            <p:nvPr/>
          </p:nvSpPr>
          <p:spPr>
            <a:xfrm>
              <a:off x="3557125" y="2626700"/>
              <a:ext cx="614900" cy="685700"/>
            </a:xfrm>
            <a:custGeom>
              <a:avLst/>
              <a:gdLst/>
              <a:ahLst/>
              <a:cxnLst/>
              <a:rect l="l" t="t" r="r" b="b"/>
              <a:pathLst>
                <a:path w="24596" h="27428" extrusionOk="0">
                  <a:moveTo>
                    <a:pt x="12310" y="4436"/>
                  </a:moveTo>
                  <a:cubicBezTo>
                    <a:pt x="16676" y="4436"/>
                    <a:pt x="19347" y="7711"/>
                    <a:pt x="19347" y="11636"/>
                  </a:cubicBezTo>
                  <a:lnTo>
                    <a:pt x="19347" y="15839"/>
                  </a:lnTo>
                  <a:cubicBezTo>
                    <a:pt x="19347" y="19764"/>
                    <a:pt x="16653" y="23039"/>
                    <a:pt x="12310" y="23039"/>
                  </a:cubicBezTo>
                  <a:cubicBezTo>
                    <a:pt x="7851" y="23039"/>
                    <a:pt x="5296" y="19764"/>
                    <a:pt x="5319" y="15839"/>
                  </a:cubicBezTo>
                  <a:lnTo>
                    <a:pt x="5319" y="11636"/>
                  </a:lnTo>
                  <a:cubicBezTo>
                    <a:pt x="5319" y="7711"/>
                    <a:pt x="7735" y="4436"/>
                    <a:pt x="12310" y="4436"/>
                  </a:cubicBezTo>
                  <a:close/>
                  <a:moveTo>
                    <a:pt x="12310" y="0"/>
                  </a:moveTo>
                  <a:cubicBezTo>
                    <a:pt x="5087" y="0"/>
                    <a:pt x="1" y="4785"/>
                    <a:pt x="47" y="11612"/>
                  </a:cubicBezTo>
                  <a:lnTo>
                    <a:pt x="47" y="15816"/>
                  </a:lnTo>
                  <a:cubicBezTo>
                    <a:pt x="47" y="22644"/>
                    <a:pt x="5087" y="27428"/>
                    <a:pt x="12310" y="27428"/>
                  </a:cubicBezTo>
                  <a:cubicBezTo>
                    <a:pt x="19556" y="27428"/>
                    <a:pt x="24595" y="22644"/>
                    <a:pt x="24595" y="15816"/>
                  </a:cubicBezTo>
                  <a:lnTo>
                    <a:pt x="24595" y="11612"/>
                  </a:lnTo>
                  <a:cubicBezTo>
                    <a:pt x="24595" y="4785"/>
                    <a:pt x="19556" y="0"/>
                    <a:pt x="123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2"/>
            <p:cNvSpPr/>
            <p:nvPr/>
          </p:nvSpPr>
          <p:spPr>
            <a:xfrm>
              <a:off x="4732275" y="2617400"/>
              <a:ext cx="582350" cy="679925"/>
            </a:xfrm>
            <a:custGeom>
              <a:avLst/>
              <a:gdLst/>
              <a:ahLst/>
              <a:cxnLst/>
              <a:rect l="l" t="t" r="r" b="b"/>
              <a:pathLst>
                <a:path w="23294" h="27197" extrusionOk="0">
                  <a:moveTo>
                    <a:pt x="11914" y="1"/>
                  </a:moveTo>
                  <a:cubicBezTo>
                    <a:pt x="4552" y="1"/>
                    <a:pt x="0" y="4646"/>
                    <a:pt x="0" y="12101"/>
                  </a:cubicBezTo>
                  <a:lnTo>
                    <a:pt x="0" y="15027"/>
                  </a:lnTo>
                  <a:cubicBezTo>
                    <a:pt x="0" y="22482"/>
                    <a:pt x="4552" y="27196"/>
                    <a:pt x="11914" y="27196"/>
                  </a:cubicBezTo>
                  <a:cubicBezTo>
                    <a:pt x="12077" y="27196"/>
                    <a:pt x="13377" y="27196"/>
                    <a:pt x="13958" y="27127"/>
                  </a:cubicBezTo>
                  <a:lnTo>
                    <a:pt x="13958" y="22644"/>
                  </a:lnTo>
                  <a:cubicBezTo>
                    <a:pt x="13726" y="22644"/>
                    <a:pt x="12054" y="22691"/>
                    <a:pt x="11914" y="22691"/>
                  </a:cubicBezTo>
                  <a:cubicBezTo>
                    <a:pt x="7896" y="22691"/>
                    <a:pt x="5226" y="19625"/>
                    <a:pt x="5226" y="15027"/>
                  </a:cubicBezTo>
                  <a:lnTo>
                    <a:pt x="5226" y="12101"/>
                  </a:lnTo>
                  <a:cubicBezTo>
                    <a:pt x="5226" y="7502"/>
                    <a:pt x="7920" y="4437"/>
                    <a:pt x="11914" y="4437"/>
                  </a:cubicBezTo>
                  <a:cubicBezTo>
                    <a:pt x="13702" y="4437"/>
                    <a:pt x="16443" y="4576"/>
                    <a:pt x="17395" y="4785"/>
                  </a:cubicBezTo>
                  <a:lnTo>
                    <a:pt x="17674" y="4831"/>
                  </a:lnTo>
                  <a:lnTo>
                    <a:pt x="17674" y="27196"/>
                  </a:lnTo>
                  <a:lnTo>
                    <a:pt x="23271" y="27196"/>
                  </a:lnTo>
                  <a:lnTo>
                    <a:pt x="23271" y="2137"/>
                  </a:lnTo>
                  <a:cubicBezTo>
                    <a:pt x="23294" y="1673"/>
                    <a:pt x="23294" y="1510"/>
                    <a:pt x="22272" y="1232"/>
                  </a:cubicBezTo>
                  <a:cubicBezTo>
                    <a:pt x="19485" y="512"/>
                    <a:pt x="15119" y="1"/>
                    <a:pt x="119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2"/>
            <p:cNvSpPr/>
            <p:nvPr/>
          </p:nvSpPr>
          <p:spPr>
            <a:xfrm>
              <a:off x="5448725" y="2392725"/>
              <a:ext cx="139950" cy="905175"/>
            </a:xfrm>
            <a:custGeom>
              <a:avLst/>
              <a:gdLst/>
              <a:ahLst/>
              <a:cxnLst/>
              <a:rect l="l" t="t" r="r" b="b"/>
              <a:pathLst>
                <a:path w="5598" h="36207" extrusionOk="0">
                  <a:moveTo>
                    <a:pt x="1" y="0"/>
                  </a:moveTo>
                  <a:lnTo>
                    <a:pt x="1" y="36206"/>
                  </a:lnTo>
                  <a:lnTo>
                    <a:pt x="5598" y="36206"/>
                  </a:lnTo>
                  <a:lnTo>
                    <a:pt x="559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2"/>
            <p:cNvSpPr/>
            <p:nvPr/>
          </p:nvSpPr>
          <p:spPr>
            <a:xfrm>
              <a:off x="1841475" y="2392725"/>
              <a:ext cx="617775" cy="904600"/>
            </a:xfrm>
            <a:custGeom>
              <a:avLst/>
              <a:gdLst/>
              <a:ahLst/>
              <a:cxnLst/>
              <a:rect l="l" t="t" r="r" b="b"/>
              <a:pathLst>
                <a:path w="24711" h="36184" extrusionOk="0">
                  <a:moveTo>
                    <a:pt x="0" y="0"/>
                  </a:moveTo>
                  <a:lnTo>
                    <a:pt x="0" y="36183"/>
                  </a:lnTo>
                  <a:lnTo>
                    <a:pt x="5806" y="36183"/>
                  </a:lnTo>
                  <a:lnTo>
                    <a:pt x="5806" y="5040"/>
                  </a:lnTo>
                  <a:lnTo>
                    <a:pt x="9220" y="5040"/>
                  </a:lnTo>
                  <a:cubicBezTo>
                    <a:pt x="9940" y="5040"/>
                    <a:pt x="10544" y="5063"/>
                    <a:pt x="11194" y="5086"/>
                  </a:cubicBezTo>
                  <a:cubicBezTo>
                    <a:pt x="16234" y="5179"/>
                    <a:pt x="18695" y="7176"/>
                    <a:pt x="18695" y="11101"/>
                  </a:cubicBezTo>
                  <a:lnTo>
                    <a:pt x="18695" y="11543"/>
                  </a:lnTo>
                  <a:cubicBezTo>
                    <a:pt x="18695" y="15165"/>
                    <a:pt x="16698" y="17581"/>
                    <a:pt x="11217" y="17581"/>
                  </a:cubicBezTo>
                  <a:lnTo>
                    <a:pt x="9592" y="17581"/>
                  </a:lnTo>
                  <a:lnTo>
                    <a:pt x="9592" y="22458"/>
                  </a:lnTo>
                  <a:cubicBezTo>
                    <a:pt x="10172" y="22481"/>
                    <a:pt x="10683" y="22504"/>
                    <a:pt x="11240" y="22504"/>
                  </a:cubicBezTo>
                  <a:cubicBezTo>
                    <a:pt x="19137" y="22504"/>
                    <a:pt x="24710" y="19392"/>
                    <a:pt x="24710" y="11612"/>
                  </a:cubicBezTo>
                  <a:lnTo>
                    <a:pt x="24710" y="11148"/>
                  </a:lnTo>
                  <a:cubicBezTo>
                    <a:pt x="24687" y="3019"/>
                    <a:pt x="18626" y="0"/>
                    <a:pt x="98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2"/>
            <p:cNvSpPr/>
            <p:nvPr/>
          </p:nvSpPr>
          <p:spPr>
            <a:xfrm>
              <a:off x="4278825" y="2482125"/>
              <a:ext cx="369275" cy="814025"/>
            </a:xfrm>
            <a:custGeom>
              <a:avLst/>
              <a:gdLst/>
              <a:ahLst/>
              <a:cxnLst/>
              <a:rect l="l" t="t" r="r" b="b"/>
              <a:pathLst>
                <a:path w="14771" h="32561" extrusionOk="0">
                  <a:moveTo>
                    <a:pt x="5667" y="1"/>
                  </a:moveTo>
                  <a:lnTo>
                    <a:pt x="0" y="744"/>
                  </a:lnTo>
                  <a:lnTo>
                    <a:pt x="0" y="25710"/>
                  </a:lnTo>
                  <a:cubicBezTo>
                    <a:pt x="0" y="30447"/>
                    <a:pt x="2346" y="32561"/>
                    <a:pt x="7618" y="32561"/>
                  </a:cubicBezTo>
                  <a:lnTo>
                    <a:pt x="14771" y="32561"/>
                  </a:lnTo>
                  <a:lnTo>
                    <a:pt x="14771" y="28241"/>
                  </a:lnTo>
                  <a:lnTo>
                    <a:pt x="9499" y="28241"/>
                  </a:lnTo>
                  <a:cubicBezTo>
                    <a:pt x="7223" y="28241"/>
                    <a:pt x="5667" y="28148"/>
                    <a:pt x="5667" y="25710"/>
                  </a:cubicBezTo>
                  <a:lnTo>
                    <a:pt x="5667" y="10103"/>
                  </a:lnTo>
                  <a:lnTo>
                    <a:pt x="14771" y="10103"/>
                  </a:lnTo>
                  <a:lnTo>
                    <a:pt x="14771" y="5783"/>
                  </a:lnTo>
                  <a:lnTo>
                    <a:pt x="5667" y="5783"/>
                  </a:lnTo>
                  <a:lnTo>
                    <a:pt x="56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2"/>
            <p:cNvSpPr/>
            <p:nvPr/>
          </p:nvSpPr>
          <p:spPr>
            <a:xfrm>
              <a:off x="5652525" y="3180600"/>
              <a:ext cx="117875" cy="117300"/>
            </a:xfrm>
            <a:custGeom>
              <a:avLst/>
              <a:gdLst/>
              <a:ahLst/>
              <a:cxnLst/>
              <a:rect l="l" t="t" r="r" b="b"/>
              <a:pathLst>
                <a:path w="4715" h="4692" extrusionOk="0">
                  <a:moveTo>
                    <a:pt x="2230" y="1277"/>
                  </a:moveTo>
                  <a:cubicBezTo>
                    <a:pt x="2741" y="1277"/>
                    <a:pt x="2973" y="1463"/>
                    <a:pt x="2973" y="1812"/>
                  </a:cubicBezTo>
                  <a:cubicBezTo>
                    <a:pt x="2973" y="2160"/>
                    <a:pt x="2741" y="2369"/>
                    <a:pt x="2299" y="2369"/>
                  </a:cubicBezTo>
                  <a:lnTo>
                    <a:pt x="1812" y="2369"/>
                  </a:lnTo>
                  <a:lnTo>
                    <a:pt x="1812" y="1277"/>
                  </a:lnTo>
                  <a:close/>
                  <a:moveTo>
                    <a:pt x="1580" y="1045"/>
                  </a:moveTo>
                  <a:lnTo>
                    <a:pt x="1580" y="3553"/>
                  </a:lnTo>
                  <a:lnTo>
                    <a:pt x="1858" y="3553"/>
                  </a:lnTo>
                  <a:lnTo>
                    <a:pt x="1858" y="2601"/>
                  </a:lnTo>
                  <a:lnTo>
                    <a:pt x="2462" y="2578"/>
                  </a:lnTo>
                  <a:lnTo>
                    <a:pt x="3089" y="3553"/>
                  </a:lnTo>
                  <a:lnTo>
                    <a:pt x="3391" y="3553"/>
                  </a:lnTo>
                  <a:lnTo>
                    <a:pt x="2741" y="2508"/>
                  </a:lnTo>
                  <a:cubicBezTo>
                    <a:pt x="3019" y="2392"/>
                    <a:pt x="3252" y="2160"/>
                    <a:pt x="3252" y="1788"/>
                  </a:cubicBezTo>
                  <a:cubicBezTo>
                    <a:pt x="3252" y="1324"/>
                    <a:pt x="2927" y="1045"/>
                    <a:pt x="2299" y="1045"/>
                  </a:cubicBezTo>
                  <a:close/>
                  <a:moveTo>
                    <a:pt x="2346" y="302"/>
                  </a:moveTo>
                  <a:cubicBezTo>
                    <a:pt x="3461" y="302"/>
                    <a:pt x="4343" y="1231"/>
                    <a:pt x="4343" y="2323"/>
                  </a:cubicBezTo>
                  <a:cubicBezTo>
                    <a:pt x="4343" y="3414"/>
                    <a:pt x="3461" y="4320"/>
                    <a:pt x="2346" y="4320"/>
                  </a:cubicBezTo>
                  <a:cubicBezTo>
                    <a:pt x="1254" y="4320"/>
                    <a:pt x="349" y="3414"/>
                    <a:pt x="349" y="2323"/>
                  </a:cubicBezTo>
                  <a:cubicBezTo>
                    <a:pt x="349" y="1208"/>
                    <a:pt x="1254" y="302"/>
                    <a:pt x="2346" y="302"/>
                  </a:cubicBezTo>
                  <a:close/>
                  <a:moveTo>
                    <a:pt x="2346" y="0"/>
                  </a:moveTo>
                  <a:cubicBezTo>
                    <a:pt x="1045" y="0"/>
                    <a:pt x="0" y="1045"/>
                    <a:pt x="0" y="2346"/>
                  </a:cubicBezTo>
                  <a:cubicBezTo>
                    <a:pt x="0" y="3623"/>
                    <a:pt x="1045" y="4691"/>
                    <a:pt x="2346" y="4691"/>
                  </a:cubicBezTo>
                  <a:cubicBezTo>
                    <a:pt x="3670" y="4691"/>
                    <a:pt x="4715" y="3623"/>
                    <a:pt x="4715" y="2346"/>
                  </a:cubicBezTo>
                  <a:cubicBezTo>
                    <a:pt x="4715" y="1045"/>
                    <a:pt x="3670" y="0"/>
                    <a:pt x="2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81" name="Google Shape;381;p32"/>
          <p:cNvCxnSpPr/>
          <p:nvPr/>
        </p:nvCxnSpPr>
        <p:spPr>
          <a:xfrm rot="10800000">
            <a:off x="295728" y="2131916"/>
            <a:ext cx="524700" cy="0"/>
          </a:xfrm>
          <a:prstGeom prst="straightConnector1">
            <a:avLst/>
          </a:prstGeom>
          <a:noFill/>
          <a:ln w="28575" cap="flat" cmpd="sng">
            <a:solidFill>
              <a:schemeClr val="dk1"/>
            </a:solidFill>
            <a:prstDash val="solid"/>
            <a:round/>
            <a:headEnd type="none" w="med" len="med"/>
            <a:tailEnd type="none" w="med" len="med"/>
          </a:ln>
        </p:spPr>
      </p:cxnSp>
      <p:sp>
        <p:nvSpPr>
          <p:cNvPr id="382" name="Google Shape;382;p32"/>
          <p:cNvSpPr txBox="1">
            <a:spLocks noGrp="1"/>
          </p:cNvSpPr>
          <p:nvPr>
            <p:ph type="subTitle" idx="1"/>
          </p:nvPr>
        </p:nvSpPr>
        <p:spPr>
          <a:xfrm>
            <a:off x="193350" y="2274300"/>
            <a:ext cx="2751300" cy="1495200"/>
          </a:xfrm>
          <a:prstGeom prst="rect">
            <a:avLst/>
          </a:prstGeom>
          <a:noFill/>
          <a:ln>
            <a:noFill/>
          </a:ln>
        </p:spPr>
        <p:txBody>
          <a:bodyPr spcFirstLastPara="1" wrap="square" lIns="91425" tIns="91425" rIns="91425" bIns="91425" anchor="t" anchorCtr="0">
            <a:noAutofit/>
          </a:bodyPr>
          <a:lstStyle>
            <a:lvl1pPr lvl="0" rtl="0">
              <a:lnSpc>
                <a:spcPct val="110000"/>
              </a:lnSpc>
              <a:spcBef>
                <a:spcPts val="0"/>
              </a:spcBef>
              <a:spcAft>
                <a:spcPts val="0"/>
              </a:spcAft>
              <a:buNone/>
              <a:defRPr sz="1300">
                <a:solidFill>
                  <a:srgbClr val="FFFFFF"/>
                </a:solidFill>
                <a:latin typeface="Proxima Nova"/>
                <a:ea typeface="Proxima Nova"/>
                <a:cs typeface="Proxima Nova"/>
                <a:sym typeface="Proxima Nova"/>
              </a:defRPr>
            </a:lvl1pPr>
            <a:lvl2pPr lvl="1" rtl="0">
              <a:spcBef>
                <a:spcPts val="150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83" name="Google Shape;383;p32"/>
          <p:cNvSpPr txBox="1">
            <a:spLocks noGrp="1"/>
          </p:cNvSpPr>
          <p:nvPr>
            <p:ph type="body" idx="2"/>
          </p:nvPr>
        </p:nvSpPr>
        <p:spPr>
          <a:xfrm>
            <a:off x="3810675" y="549625"/>
            <a:ext cx="5047200" cy="4120200"/>
          </a:xfrm>
          <a:prstGeom prst="rect">
            <a:avLst/>
          </a:prstGeom>
          <a:noFill/>
          <a:ln>
            <a:noFill/>
          </a:ln>
        </p:spPr>
        <p:txBody>
          <a:bodyPr spcFirstLastPara="1" wrap="square" lIns="91425" tIns="91425" rIns="91425" bIns="91425" anchor="t" anchorCtr="0">
            <a:noAutofit/>
          </a:bodyPr>
          <a:lstStyle>
            <a:lvl1pPr marL="457200" lvl="0" indent="-330200" rtl="0">
              <a:lnSpc>
                <a:spcPct val="110000"/>
              </a:lnSpc>
              <a:spcBef>
                <a:spcPts val="0"/>
              </a:spcBef>
              <a:spcAft>
                <a:spcPts val="0"/>
              </a:spcAft>
              <a:buClr>
                <a:schemeClr val="dk1"/>
              </a:buClr>
              <a:buSzPts val="1600"/>
              <a:buFont typeface="Proxima Nova"/>
              <a:buChar char="●"/>
              <a:defRPr sz="1600">
                <a:solidFill>
                  <a:schemeClr val="dk1"/>
                </a:solidFill>
                <a:latin typeface="Proxima Nova"/>
                <a:ea typeface="Proxima Nova"/>
                <a:cs typeface="Proxima Nova"/>
                <a:sym typeface="Proxima Nova"/>
              </a:defRPr>
            </a:lvl1pPr>
            <a:lvl2pPr marL="914400" lvl="1" indent="-330200" rtl="0">
              <a:lnSpc>
                <a:spcPct val="110000"/>
              </a:lnSpc>
              <a:spcBef>
                <a:spcPts val="2000"/>
              </a:spcBef>
              <a:spcAft>
                <a:spcPts val="0"/>
              </a:spcAft>
              <a:buClr>
                <a:schemeClr val="dk1"/>
              </a:buClr>
              <a:buSzPts val="1600"/>
              <a:buFont typeface="Proxima Nova"/>
              <a:buChar char="○"/>
              <a:defRPr sz="1600">
                <a:solidFill>
                  <a:schemeClr val="dk1"/>
                </a:solidFill>
                <a:latin typeface="Proxima Nova"/>
                <a:ea typeface="Proxima Nova"/>
                <a:cs typeface="Proxima Nova"/>
                <a:sym typeface="Proxima Nova"/>
              </a:defRPr>
            </a:lvl2pPr>
            <a:lvl3pPr marL="1371600" lvl="2" indent="-330200" rtl="0">
              <a:lnSpc>
                <a:spcPct val="110000"/>
              </a:lnSpc>
              <a:spcBef>
                <a:spcPts val="2000"/>
              </a:spcBef>
              <a:spcAft>
                <a:spcPts val="0"/>
              </a:spcAft>
              <a:buClr>
                <a:schemeClr val="dk1"/>
              </a:buClr>
              <a:buSzPts val="1600"/>
              <a:buFont typeface="Proxima Nova"/>
              <a:buChar char="■"/>
              <a:defRPr sz="1600">
                <a:solidFill>
                  <a:schemeClr val="dk1"/>
                </a:solidFill>
                <a:latin typeface="Proxima Nova"/>
                <a:ea typeface="Proxima Nova"/>
                <a:cs typeface="Proxima Nova"/>
                <a:sym typeface="Proxima Nova"/>
              </a:defRPr>
            </a:lvl3pPr>
            <a:lvl4pPr marL="1828800" lvl="3" indent="-330200" rtl="0">
              <a:lnSpc>
                <a:spcPct val="110000"/>
              </a:lnSpc>
              <a:spcBef>
                <a:spcPts val="2000"/>
              </a:spcBef>
              <a:spcAft>
                <a:spcPts val="0"/>
              </a:spcAft>
              <a:buClr>
                <a:schemeClr val="dk1"/>
              </a:buClr>
              <a:buSzPts val="1600"/>
              <a:buFont typeface="Proxima Nova"/>
              <a:buChar char="●"/>
              <a:defRPr sz="1600">
                <a:solidFill>
                  <a:schemeClr val="dk1"/>
                </a:solidFill>
                <a:latin typeface="Proxima Nova"/>
                <a:ea typeface="Proxima Nova"/>
                <a:cs typeface="Proxima Nova"/>
                <a:sym typeface="Proxima Nova"/>
              </a:defRPr>
            </a:lvl4pPr>
            <a:lvl5pPr marL="2286000" lvl="4" indent="-330200" rtl="0">
              <a:lnSpc>
                <a:spcPct val="110000"/>
              </a:lnSpc>
              <a:spcBef>
                <a:spcPts val="2000"/>
              </a:spcBef>
              <a:spcAft>
                <a:spcPts val="0"/>
              </a:spcAft>
              <a:buClr>
                <a:schemeClr val="dk1"/>
              </a:buClr>
              <a:buSzPts val="1600"/>
              <a:buFont typeface="Proxima Nova"/>
              <a:buChar char="○"/>
              <a:defRPr sz="1600">
                <a:solidFill>
                  <a:schemeClr val="dk1"/>
                </a:solidFill>
                <a:latin typeface="Proxima Nova"/>
                <a:ea typeface="Proxima Nova"/>
                <a:cs typeface="Proxima Nova"/>
                <a:sym typeface="Proxima Nova"/>
              </a:defRPr>
            </a:lvl5pPr>
            <a:lvl6pPr marL="2743200" lvl="5" indent="-330200" rtl="0">
              <a:lnSpc>
                <a:spcPct val="110000"/>
              </a:lnSpc>
              <a:spcBef>
                <a:spcPts val="2000"/>
              </a:spcBef>
              <a:spcAft>
                <a:spcPts val="0"/>
              </a:spcAft>
              <a:buClr>
                <a:schemeClr val="dk1"/>
              </a:buClr>
              <a:buSzPts val="1600"/>
              <a:buFont typeface="Proxima Nova"/>
              <a:buChar char="■"/>
              <a:defRPr sz="1600">
                <a:solidFill>
                  <a:schemeClr val="dk1"/>
                </a:solidFill>
                <a:latin typeface="Proxima Nova"/>
                <a:ea typeface="Proxima Nova"/>
                <a:cs typeface="Proxima Nova"/>
                <a:sym typeface="Proxima Nova"/>
              </a:defRPr>
            </a:lvl6pPr>
            <a:lvl7pPr marL="3200400" lvl="6" indent="-330200" rtl="0">
              <a:lnSpc>
                <a:spcPct val="110000"/>
              </a:lnSpc>
              <a:spcBef>
                <a:spcPts val="2000"/>
              </a:spcBef>
              <a:spcAft>
                <a:spcPts val="0"/>
              </a:spcAft>
              <a:buClr>
                <a:schemeClr val="dk1"/>
              </a:buClr>
              <a:buSzPts val="1600"/>
              <a:buFont typeface="Proxima Nova"/>
              <a:buChar char="●"/>
              <a:defRPr sz="1600">
                <a:solidFill>
                  <a:schemeClr val="dk1"/>
                </a:solidFill>
                <a:latin typeface="Proxima Nova"/>
                <a:ea typeface="Proxima Nova"/>
                <a:cs typeface="Proxima Nova"/>
                <a:sym typeface="Proxima Nova"/>
              </a:defRPr>
            </a:lvl7pPr>
            <a:lvl8pPr marL="3657600" lvl="7" indent="-330200" rtl="0">
              <a:lnSpc>
                <a:spcPct val="110000"/>
              </a:lnSpc>
              <a:spcBef>
                <a:spcPts val="2000"/>
              </a:spcBef>
              <a:spcAft>
                <a:spcPts val="0"/>
              </a:spcAft>
              <a:buClr>
                <a:schemeClr val="dk1"/>
              </a:buClr>
              <a:buSzPts val="1600"/>
              <a:buFont typeface="Proxima Nova"/>
              <a:buChar char="○"/>
              <a:defRPr sz="1600">
                <a:solidFill>
                  <a:schemeClr val="dk1"/>
                </a:solidFill>
                <a:latin typeface="Proxima Nova"/>
                <a:ea typeface="Proxima Nova"/>
                <a:cs typeface="Proxima Nova"/>
                <a:sym typeface="Proxima Nova"/>
              </a:defRPr>
            </a:lvl8pPr>
            <a:lvl9pPr marL="4114800" lvl="8" indent="-330200" rtl="0">
              <a:lnSpc>
                <a:spcPct val="110000"/>
              </a:lnSpc>
              <a:spcBef>
                <a:spcPts val="2000"/>
              </a:spcBef>
              <a:spcAft>
                <a:spcPts val="2000"/>
              </a:spcAft>
              <a:buClr>
                <a:schemeClr val="dk1"/>
              </a:buClr>
              <a:buSzPts val="1600"/>
              <a:buFont typeface="Proxima Nova"/>
              <a:buChar char="■"/>
              <a:defRPr sz="1600">
                <a:solidFill>
                  <a:schemeClr val="dk1"/>
                </a:solidFill>
                <a:latin typeface="Proxima Nova"/>
                <a:ea typeface="Proxima Nova"/>
                <a:cs typeface="Proxima Nova"/>
                <a:sym typeface="Proxima Nova"/>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2 – Intro">
  <p:cSld name="Intro">
    <p:spTree>
      <p:nvGrpSpPr>
        <p:cNvPr id="1" name="Shape 35"/>
        <p:cNvGrpSpPr/>
        <p:nvPr/>
      </p:nvGrpSpPr>
      <p:grpSpPr>
        <a:xfrm>
          <a:off x="0" y="0"/>
          <a:ext cx="0" cy="0"/>
          <a:chOff x="0" y="0"/>
          <a:chExt cx="0" cy="0"/>
        </a:xfrm>
      </p:grpSpPr>
      <p:sp>
        <p:nvSpPr>
          <p:cNvPr id="36" name="Google Shape;36;p4"/>
          <p:cNvSpPr/>
          <p:nvPr/>
        </p:nvSpPr>
        <p:spPr>
          <a:xfrm>
            <a:off x="0" y="0"/>
            <a:ext cx="3066000" cy="5143500"/>
          </a:xfrm>
          <a:prstGeom prst="rect">
            <a:avLst/>
          </a:prstGeom>
          <a:solidFill>
            <a:srgbClr val="00162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37" name="Google Shape;37;p4"/>
          <p:cNvSpPr txBox="1">
            <a:spLocks noGrp="1"/>
          </p:cNvSpPr>
          <p:nvPr>
            <p:ph type="title"/>
          </p:nvPr>
        </p:nvSpPr>
        <p:spPr>
          <a:xfrm>
            <a:off x="193350" y="549625"/>
            <a:ext cx="2751300" cy="1473900"/>
          </a:xfrm>
          <a:prstGeom prst="rect">
            <a:avLst/>
          </a:prstGeom>
          <a:noFill/>
          <a:ln>
            <a:noFill/>
          </a:ln>
        </p:spPr>
        <p:txBody>
          <a:bodyPr spcFirstLastPara="1" wrap="square" lIns="91425" tIns="91425" rIns="91425" bIns="91425" anchor="b" anchorCtr="0">
            <a:noAutofit/>
          </a:bodyPr>
          <a:lstStyle>
            <a:lvl1pPr marL="0" marR="0" lvl="0" indent="0" algn="l" rtl="0">
              <a:lnSpc>
                <a:spcPct val="100000"/>
              </a:lnSpc>
              <a:spcBef>
                <a:spcPts val="0"/>
              </a:spcBef>
              <a:spcAft>
                <a:spcPts val="0"/>
              </a:spcAft>
              <a:buClr>
                <a:schemeClr val="lt2"/>
              </a:buClr>
              <a:buSzPts val="1400"/>
              <a:buFont typeface="Proxima Nova"/>
              <a:buNone/>
              <a:defRPr sz="2500" b="1" i="0" u="none" strike="noStrike" cap="none">
                <a:solidFill>
                  <a:schemeClr val="lt2"/>
                </a:solidFill>
                <a:latin typeface="Proxima Nova"/>
                <a:ea typeface="Proxima Nova"/>
                <a:cs typeface="Proxima Nova"/>
                <a:sym typeface="Proxima Nova"/>
              </a:defRPr>
            </a:lvl1pPr>
            <a:lvl2pPr lvl="1" indent="0" rtl="0">
              <a:spcBef>
                <a:spcPts val="0"/>
              </a:spcBef>
              <a:spcAft>
                <a:spcPts val="0"/>
              </a:spcAft>
              <a:buSzPts val="1400"/>
              <a:buFont typeface="Arial"/>
              <a:buNone/>
              <a:defRPr sz="2500"/>
            </a:lvl2pPr>
            <a:lvl3pPr lvl="2" indent="0" rtl="0">
              <a:spcBef>
                <a:spcPts val="0"/>
              </a:spcBef>
              <a:spcAft>
                <a:spcPts val="0"/>
              </a:spcAft>
              <a:buSzPts val="1400"/>
              <a:buFont typeface="Arial"/>
              <a:buNone/>
              <a:defRPr sz="2500"/>
            </a:lvl3pPr>
            <a:lvl4pPr lvl="3" indent="0" rtl="0">
              <a:spcBef>
                <a:spcPts val="0"/>
              </a:spcBef>
              <a:spcAft>
                <a:spcPts val="0"/>
              </a:spcAft>
              <a:buSzPts val="1400"/>
              <a:buFont typeface="Arial"/>
              <a:buNone/>
              <a:defRPr sz="2500"/>
            </a:lvl4pPr>
            <a:lvl5pPr lvl="4" indent="0" rtl="0">
              <a:spcBef>
                <a:spcPts val="0"/>
              </a:spcBef>
              <a:spcAft>
                <a:spcPts val="0"/>
              </a:spcAft>
              <a:buSzPts val="1400"/>
              <a:buFont typeface="Arial"/>
              <a:buNone/>
              <a:defRPr sz="2500"/>
            </a:lvl5pPr>
            <a:lvl6pPr lvl="5" indent="0" rtl="0">
              <a:spcBef>
                <a:spcPts val="0"/>
              </a:spcBef>
              <a:spcAft>
                <a:spcPts val="0"/>
              </a:spcAft>
              <a:buSzPts val="1400"/>
              <a:buFont typeface="Arial"/>
              <a:buNone/>
              <a:defRPr sz="2500"/>
            </a:lvl6pPr>
            <a:lvl7pPr lvl="6" indent="0" rtl="0">
              <a:spcBef>
                <a:spcPts val="0"/>
              </a:spcBef>
              <a:spcAft>
                <a:spcPts val="0"/>
              </a:spcAft>
              <a:buSzPts val="1400"/>
              <a:buFont typeface="Arial"/>
              <a:buNone/>
              <a:defRPr sz="2500"/>
            </a:lvl7pPr>
            <a:lvl8pPr lvl="7" indent="0" rtl="0">
              <a:spcBef>
                <a:spcPts val="0"/>
              </a:spcBef>
              <a:spcAft>
                <a:spcPts val="0"/>
              </a:spcAft>
              <a:buSzPts val="1400"/>
              <a:buFont typeface="Arial"/>
              <a:buNone/>
              <a:defRPr sz="2500"/>
            </a:lvl8pPr>
            <a:lvl9pPr lvl="8" indent="0" rtl="0">
              <a:spcBef>
                <a:spcPts val="0"/>
              </a:spcBef>
              <a:spcAft>
                <a:spcPts val="0"/>
              </a:spcAft>
              <a:buSzPts val="1400"/>
              <a:buFont typeface="Arial"/>
              <a:buNone/>
              <a:defRPr sz="2500"/>
            </a:lvl9pPr>
          </a:lstStyle>
          <a:p>
            <a:endParaRPr/>
          </a:p>
        </p:txBody>
      </p:sp>
      <p:cxnSp>
        <p:nvCxnSpPr>
          <p:cNvPr id="38" name="Google Shape;38;p4"/>
          <p:cNvCxnSpPr/>
          <p:nvPr/>
        </p:nvCxnSpPr>
        <p:spPr>
          <a:xfrm>
            <a:off x="3066005" y="-214525"/>
            <a:ext cx="0" cy="119700"/>
          </a:xfrm>
          <a:prstGeom prst="straightConnector1">
            <a:avLst/>
          </a:prstGeom>
          <a:noFill/>
          <a:ln w="9525" cap="flat" cmpd="sng">
            <a:solidFill>
              <a:srgbClr val="FFFFFF"/>
            </a:solidFill>
            <a:prstDash val="solid"/>
            <a:round/>
            <a:headEnd type="none" w="sm" len="sm"/>
            <a:tailEnd type="none" w="sm" len="sm"/>
          </a:ln>
        </p:spPr>
      </p:cxnSp>
      <p:cxnSp>
        <p:nvCxnSpPr>
          <p:cNvPr id="39" name="Google Shape;39;p4"/>
          <p:cNvCxnSpPr/>
          <p:nvPr/>
        </p:nvCxnSpPr>
        <p:spPr>
          <a:xfrm rot="10800000">
            <a:off x="295728" y="2131916"/>
            <a:ext cx="524700" cy="0"/>
          </a:xfrm>
          <a:prstGeom prst="straightConnector1">
            <a:avLst/>
          </a:prstGeom>
          <a:noFill/>
          <a:ln w="28575" cap="flat" cmpd="sng">
            <a:solidFill>
              <a:schemeClr val="lt2"/>
            </a:solidFill>
            <a:prstDash val="solid"/>
            <a:round/>
            <a:headEnd type="none" w="med" len="med"/>
            <a:tailEnd type="none" w="med" len="med"/>
          </a:ln>
        </p:spPr>
      </p:cxnSp>
      <p:sp>
        <p:nvSpPr>
          <p:cNvPr id="40" name="Google Shape;40;p4"/>
          <p:cNvSpPr txBox="1">
            <a:spLocks noGrp="1"/>
          </p:cNvSpPr>
          <p:nvPr>
            <p:ph type="subTitle" idx="1"/>
          </p:nvPr>
        </p:nvSpPr>
        <p:spPr>
          <a:xfrm>
            <a:off x="193350" y="2274300"/>
            <a:ext cx="2751300" cy="1495200"/>
          </a:xfrm>
          <a:prstGeom prst="rect">
            <a:avLst/>
          </a:prstGeom>
          <a:noFill/>
          <a:ln>
            <a:noFill/>
          </a:ln>
        </p:spPr>
        <p:txBody>
          <a:bodyPr spcFirstLastPara="1" wrap="square" lIns="91425" tIns="91425" rIns="91425" bIns="91425" anchor="t" anchorCtr="0">
            <a:noAutofit/>
          </a:bodyPr>
          <a:lstStyle>
            <a:lvl1pPr lvl="0" rtl="0">
              <a:lnSpc>
                <a:spcPct val="110000"/>
              </a:lnSpc>
              <a:spcBef>
                <a:spcPts val="0"/>
              </a:spcBef>
              <a:spcAft>
                <a:spcPts val="0"/>
              </a:spcAft>
              <a:buNone/>
              <a:defRPr sz="1300">
                <a:solidFill>
                  <a:srgbClr val="FFFFFF"/>
                </a:solidFill>
                <a:latin typeface="Proxima Nova"/>
                <a:ea typeface="Proxima Nova"/>
                <a:cs typeface="Proxima Nova"/>
                <a:sym typeface="Proxima Nova"/>
              </a:defRPr>
            </a:lvl1pPr>
            <a:lvl2pPr lvl="1" rtl="0">
              <a:spcBef>
                <a:spcPts val="150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1" name="Google Shape;41;p4"/>
          <p:cNvSpPr txBox="1">
            <a:spLocks noGrp="1"/>
          </p:cNvSpPr>
          <p:nvPr>
            <p:ph type="body" idx="2"/>
          </p:nvPr>
        </p:nvSpPr>
        <p:spPr>
          <a:xfrm>
            <a:off x="3810675" y="549625"/>
            <a:ext cx="5047200" cy="4120200"/>
          </a:xfrm>
          <a:prstGeom prst="rect">
            <a:avLst/>
          </a:prstGeom>
          <a:noFill/>
          <a:ln>
            <a:noFill/>
          </a:ln>
        </p:spPr>
        <p:txBody>
          <a:bodyPr spcFirstLastPara="1" wrap="square" lIns="91425" tIns="91425" rIns="91425" bIns="91425" anchor="t" anchorCtr="0">
            <a:noAutofit/>
          </a:bodyPr>
          <a:lstStyle>
            <a:lvl1pPr marL="457200" lvl="0" indent="-330200" rtl="0">
              <a:lnSpc>
                <a:spcPct val="110000"/>
              </a:lnSpc>
              <a:spcBef>
                <a:spcPts val="0"/>
              </a:spcBef>
              <a:spcAft>
                <a:spcPts val="0"/>
              </a:spcAft>
              <a:buClr>
                <a:srgbClr val="FFFFFF"/>
              </a:buClr>
              <a:buSzPts val="1600"/>
              <a:buFont typeface="Proxima Nova"/>
              <a:buChar char="●"/>
              <a:defRPr sz="1600">
                <a:solidFill>
                  <a:srgbClr val="FFFFFF"/>
                </a:solidFill>
                <a:latin typeface="Proxima Nova"/>
                <a:ea typeface="Proxima Nova"/>
                <a:cs typeface="Proxima Nova"/>
                <a:sym typeface="Proxima Nova"/>
              </a:defRPr>
            </a:lvl1pPr>
            <a:lvl2pPr marL="914400" lvl="1" indent="-330200" rtl="0">
              <a:lnSpc>
                <a:spcPct val="110000"/>
              </a:lnSpc>
              <a:spcBef>
                <a:spcPts val="2000"/>
              </a:spcBef>
              <a:spcAft>
                <a:spcPts val="0"/>
              </a:spcAft>
              <a:buClr>
                <a:srgbClr val="FFFFFF"/>
              </a:buClr>
              <a:buSzPts val="1600"/>
              <a:buFont typeface="Proxima Nova"/>
              <a:buChar char="○"/>
              <a:defRPr sz="1600">
                <a:solidFill>
                  <a:srgbClr val="FFFFFF"/>
                </a:solidFill>
                <a:latin typeface="Proxima Nova"/>
                <a:ea typeface="Proxima Nova"/>
                <a:cs typeface="Proxima Nova"/>
                <a:sym typeface="Proxima Nova"/>
              </a:defRPr>
            </a:lvl2pPr>
            <a:lvl3pPr marL="1371600" lvl="2" indent="-330200" rtl="0">
              <a:lnSpc>
                <a:spcPct val="110000"/>
              </a:lnSpc>
              <a:spcBef>
                <a:spcPts val="2000"/>
              </a:spcBef>
              <a:spcAft>
                <a:spcPts val="0"/>
              </a:spcAft>
              <a:buClr>
                <a:srgbClr val="FFFFFF"/>
              </a:buClr>
              <a:buSzPts val="1600"/>
              <a:buFont typeface="Proxima Nova"/>
              <a:buChar char="■"/>
              <a:defRPr sz="1600">
                <a:solidFill>
                  <a:srgbClr val="FFFFFF"/>
                </a:solidFill>
                <a:latin typeface="Proxima Nova"/>
                <a:ea typeface="Proxima Nova"/>
                <a:cs typeface="Proxima Nova"/>
                <a:sym typeface="Proxima Nova"/>
              </a:defRPr>
            </a:lvl3pPr>
            <a:lvl4pPr marL="1828800" lvl="3" indent="-330200" rtl="0">
              <a:lnSpc>
                <a:spcPct val="110000"/>
              </a:lnSpc>
              <a:spcBef>
                <a:spcPts val="2000"/>
              </a:spcBef>
              <a:spcAft>
                <a:spcPts val="0"/>
              </a:spcAft>
              <a:buClr>
                <a:srgbClr val="FFFFFF"/>
              </a:buClr>
              <a:buSzPts val="1600"/>
              <a:buFont typeface="Proxima Nova"/>
              <a:buChar char="●"/>
              <a:defRPr sz="1600">
                <a:solidFill>
                  <a:srgbClr val="FFFFFF"/>
                </a:solidFill>
                <a:latin typeface="Proxima Nova"/>
                <a:ea typeface="Proxima Nova"/>
                <a:cs typeface="Proxima Nova"/>
                <a:sym typeface="Proxima Nova"/>
              </a:defRPr>
            </a:lvl4pPr>
            <a:lvl5pPr marL="2286000" lvl="4" indent="-330200" rtl="0">
              <a:lnSpc>
                <a:spcPct val="110000"/>
              </a:lnSpc>
              <a:spcBef>
                <a:spcPts val="2000"/>
              </a:spcBef>
              <a:spcAft>
                <a:spcPts val="0"/>
              </a:spcAft>
              <a:buClr>
                <a:srgbClr val="FFFFFF"/>
              </a:buClr>
              <a:buSzPts val="1600"/>
              <a:buFont typeface="Proxima Nova"/>
              <a:buChar char="○"/>
              <a:defRPr sz="1600">
                <a:solidFill>
                  <a:srgbClr val="FFFFFF"/>
                </a:solidFill>
                <a:latin typeface="Proxima Nova"/>
                <a:ea typeface="Proxima Nova"/>
                <a:cs typeface="Proxima Nova"/>
                <a:sym typeface="Proxima Nova"/>
              </a:defRPr>
            </a:lvl5pPr>
            <a:lvl6pPr marL="2743200" lvl="5" indent="-330200" rtl="0">
              <a:lnSpc>
                <a:spcPct val="110000"/>
              </a:lnSpc>
              <a:spcBef>
                <a:spcPts val="2000"/>
              </a:spcBef>
              <a:spcAft>
                <a:spcPts val="0"/>
              </a:spcAft>
              <a:buClr>
                <a:srgbClr val="FFFFFF"/>
              </a:buClr>
              <a:buSzPts val="1600"/>
              <a:buFont typeface="Proxima Nova"/>
              <a:buChar char="■"/>
              <a:defRPr sz="1600">
                <a:solidFill>
                  <a:srgbClr val="FFFFFF"/>
                </a:solidFill>
                <a:latin typeface="Proxima Nova"/>
                <a:ea typeface="Proxima Nova"/>
                <a:cs typeface="Proxima Nova"/>
                <a:sym typeface="Proxima Nova"/>
              </a:defRPr>
            </a:lvl6pPr>
            <a:lvl7pPr marL="3200400" lvl="6" indent="-330200" rtl="0">
              <a:lnSpc>
                <a:spcPct val="110000"/>
              </a:lnSpc>
              <a:spcBef>
                <a:spcPts val="2000"/>
              </a:spcBef>
              <a:spcAft>
                <a:spcPts val="0"/>
              </a:spcAft>
              <a:buClr>
                <a:srgbClr val="FFFFFF"/>
              </a:buClr>
              <a:buSzPts val="1600"/>
              <a:buFont typeface="Proxima Nova"/>
              <a:buChar char="●"/>
              <a:defRPr sz="1600">
                <a:solidFill>
                  <a:srgbClr val="FFFFFF"/>
                </a:solidFill>
                <a:latin typeface="Proxima Nova"/>
                <a:ea typeface="Proxima Nova"/>
                <a:cs typeface="Proxima Nova"/>
                <a:sym typeface="Proxima Nova"/>
              </a:defRPr>
            </a:lvl7pPr>
            <a:lvl8pPr marL="3657600" lvl="7" indent="-330200" rtl="0">
              <a:lnSpc>
                <a:spcPct val="110000"/>
              </a:lnSpc>
              <a:spcBef>
                <a:spcPts val="2000"/>
              </a:spcBef>
              <a:spcAft>
                <a:spcPts val="0"/>
              </a:spcAft>
              <a:buClr>
                <a:srgbClr val="FFFFFF"/>
              </a:buClr>
              <a:buSzPts val="1600"/>
              <a:buFont typeface="Proxima Nova"/>
              <a:buChar char="○"/>
              <a:defRPr sz="1600">
                <a:solidFill>
                  <a:srgbClr val="FFFFFF"/>
                </a:solidFill>
                <a:latin typeface="Proxima Nova"/>
                <a:ea typeface="Proxima Nova"/>
                <a:cs typeface="Proxima Nova"/>
                <a:sym typeface="Proxima Nova"/>
              </a:defRPr>
            </a:lvl8pPr>
            <a:lvl9pPr marL="4114800" lvl="8" indent="-330200" rtl="0">
              <a:lnSpc>
                <a:spcPct val="110000"/>
              </a:lnSpc>
              <a:spcBef>
                <a:spcPts val="2000"/>
              </a:spcBef>
              <a:spcAft>
                <a:spcPts val="2000"/>
              </a:spcAft>
              <a:buClr>
                <a:srgbClr val="FFFFFF"/>
              </a:buClr>
              <a:buSzPts val="1600"/>
              <a:buFont typeface="Proxima Nova"/>
              <a:buChar char="■"/>
              <a:defRPr sz="1600">
                <a:solidFill>
                  <a:srgbClr val="FFFFFF"/>
                </a:solidFill>
                <a:latin typeface="Proxima Nova"/>
                <a:ea typeface="Proxima Nova"/>
                <a:cs typeface="Proxima Nova"/>
                <a:sym typeface="Proxima Nova"/>
              </a:defRPr>
            </a:lvl9pPr>
          </a:lstStyle>
          <a:p>
            <a:endParaRPr/>
          </a:p>
        </p:txBody>
      </p:sp>
      <p:grpSp>
        <p:nvGrpSpPr>
          <p:cNvPr id="42" name="Google Shape;42;p4"/>
          <p:cNvGrpSpPr/>
          <p:nvPr/>
        </p:nvGrpSpPr>
        <p:grpSpPr>
          <a:xfrm>
            <a:off x="287525" y="4854556"/>
            <a:ext cx="634914" cy="148716"/>
            <a:chOff x="1841475" y="2392725"/>
            <a:chExt cx="3928925" cy="920275"/>
          </a:xfrm>
        </p:grpSpPr>
        <p:sp>
          <p:nvSpPr>
            <p:cNvPr id="43" name="Google Shape;43;p4"/>
            <p:cNvSpPr/>
            <p:nvPr/>
          </p:nvSpPr>
          <p:spPr>
            <a:xfrm>
              <a:off x="2574175" y="2392725"/>
              <a:ext cx="139950" cy="905175"/>
            </a:xfrm>
            <a:custGeom>
              <a:avLst/>
              <a:gdLst/>
              <a:ahLst/>
              <a:cxnLst/>
              <a:rect l="l" t="t" r="r" b="b"/>
              <a:pathLst>
                <a:path w="5598" h="36207" extrusionOk="0">
                  <a:moveTo>
                    <a:pt x="1" y="0"/>
                  </a:moveTo>
                  <a:lnTo>
                    <a:pt x="1" y="5411"/>
                  </a:lnTo>
                  <a:lnTo>
                    <a:pt x="5575" y="5411"/>
                  </a:lnTo>
                  <a:lnTo>
                    <a:pt x="5575" y="0"/>
                  </a:lnTo>
                  <a:close/>
                  <a:moveTo>
                    <a:pt x="1" y="9383"/>
                  </a:moveTo>
                  <a:lnTo>
                    <a:pt x="1" y="36206"/>
                  </a:lnTo>
                  <a:lnTo>
                    <a:pt x="5598" y="36206"/>
                  </a:lnTo>
                  <a:lnTo>
                    <a:pt x="5598" y="9383"/>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a:off x="2816875" y="2626700"/>
              <a:ext cx="703700" cy="686300"/>
            </a:xfrm>
            <a:custGeom>
              <a:avLst/>
              <a:gdLst/>
              <a:ahLst/>
              <a:cxnLst/>
              <a:rect l="l" t="t" r="r" b="b"/>
              <a:pathLst>
                <a:path w="28148" h="27452" extrusionOk="0">
                  <a:moveTo>
                    <a:pt x="0" y="0"/>
                  </a:moveTo>
                  <a:lnTo>
                    <a:pt x="0" y="3949"/>
                  </a:lnTo>
                  <a:lnTo>
                    <a:pt x="2601" y="3949"/>
                  </a:lnTo>
                  <a:lnTo>
                    <a:pt x="9081" y="23201"/>
                  </a:lnTo>
                  <a:cubicBezTo>
                    <a:pt x="10103" y="26151"/>
                    <a:pt x="11821" y="27451"/>
                    <a:pt x="14701" y="27451"/>
                  </a:cubicBezTo>
                  <a:cubicBezTo>
                    <a:pt x="16629" y="27451"/>
                    <a:pt x="19021" y="26987"/>
                    <a:pt x="20368" y="23201"/>
                  </a:cubicBezTo>
                  <a:lnTo>
                    <a:pt x="28148" y="0"/>
                  </a:lnTo>
                  <a:lnTo>
                    <a:pt x="22783" y="0"/>
                  </a:lnTo>
                  <a:lnTo>
                    <a:pt x="15978" y="21529"/>
                  </a:lnTo>
                  <a:cubicBezTo>
                    <a:pt x="15723" y="22458"/>
                    <a:pt x="15537" y="23015"/>
                    <a:pt x="14701" y="23015"/>
                  </a:cubicBezTo>
                  <a:cubicBezTo>
                    <a:pt x="13888" y="23015"/>
                    <a:pt x="13703" y="22458"/>
                    <a:pt x="13424" y="21529"/>
                  </a:cubicBezTo>
                  <a:lnTo>
                    <a:pt x="6712"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4"/>
            <p:cNvSpPr/>
            <p:nvPr/>
          </p:nvSpPr>
          <p:spPr>
            <a:xfrm>
              <a:off x="3557125" y="2626700"/>
              <a:ext cx="614900" cy="685700"/>
            </a:xfrm>
            <a:custGeom>
              <a:avLst/>
              <a:gdLst/>
              <a:ahLst/>
              <a:cxnLst/>
              <a:rect l="l" t="t" r="r" b="b"/>
              <a:pathLst>
                <a:path w="24596" h="27428" extrusionOk="0">
                  <a:moveTo>
                    <a:pt x="12310" y="4436"/>
                  </a:moveTo>
                  <a:cubicBezTo>
                    <a:pt x="16676" y="4436"/>
                    <a:pt x="19347" y="7711"/>
                    <a:pt x="19347" y="11636"/>
                  </a:cubicBezTo>
                  <a:lnTo>
                    <a:pt x="19347" y="15839"/>
                  </a:lnTo>
                  <a:cubicBezTo>
                    <a:pt x="19347" y="19764"/>
                    <a:pt x="16653" y="23039"/>
                    <a:pt x="12310" y="23039"/>
                  </a:cubicBezTo>
                  <a:cubicBezTo>
                    <a:pt x="7851" y="23039"/>
                    <a:pt x="5296" y="19764"/>
                    <a:pt x="5319" y="15839"/>
                  </a:cubicBezTo>
                  <a:lnTo>
                    <a:pt x="5319" y="11636"/>
                  </a:lnTo>
                  <a:cubicBezTo>
                    <a:pt x="5319" y="7711"/>
                    <a:pt x="7735" y="4436"/>
                    <a:pt x="12310" y="4436"/>
                  </a:cubicBezTo>
                  <a:close/>
                  <a:moveTo>
                    <a:pt x="12310" y="0"/>
                  </a:moveTo>
                  <a:cubicBezTo>
                    <a:pt x="5087" y="0"/>
                    <a:pt x="1" y="4785"/>
                    <a:pt x="47" y="11612"/>
                  </a:cubicBezTo>
                  <a:lnTo>
                    <a:pt x="47" y="15816"/>
                  </a:lnTo>
                  <a:cubicBezTo>
                    <a:pt x="47" y="22644"/>
                    <a:pt x="5087" y="27428"/>
                    <a:pt x="12310" y="27428"/>
                  </a:cubicBezTo>
                  <a:cubicBezTo>
                    <a:pt x="19556" y="27428"/>
                    <a:pt x="24595" y="22644"/>
                    <a:pt x="24595" y="15816"/>
                  </a:cubicBezTo>
                  <a:lnTo>
                    <a:pt x="24595" y="11612"/>
                  </a:lnTo>
                  <a:cubicBezTo>
                    <a:pt x="24595" y="4785"/>
                    <a:pt x="19556" y="0"/>
                    <a:pt x="12310"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a:off x="4732275" y="2617400"/>
              <a:ext cx="582350" cy="679925"/>
            </a:xfrm>
            <a:custGeom>
              <a:avLst/>
              <a:gdLst/>
              <a:ahLst/>
              <a:cxnLst/>
              <a:rect l="l" t="t" r="r" b="b"/>
              <a:pathLst>
                <a:path w="23294" h="27197" extrusionOk="0">
                  <a:moveTo>
                    <a:pt x="11914" y="1"/>
                  </a:moveTo>
                  <a:cubicBezTo>
                    <a:pt x="4552" y="1"/>
                    <a:pt x="0" y="4646"/>
                    <a:pt x="0" y="12101"/>
                  </a:cubicBezTo>
                  <a:lnTo>
                    <a:pt x="0" y="15027"/>
                  </a:lnTo>
                  <a:cubicBezTo>
                    <a:pt x="0" y="22482"/>
                    <a:pt x="4552" y="27196"/>
                    <a:pt x="11914" y="27196"/>
                  </a:cubicBezTo>
                  <a:cubicBezTo>
                    <a:pt x="12077" y="27196"/>
                    <a:pt x="13377" y="27196"/>
                    <a:pt x="13958" y="27127"/>
                  </a:cubicBezTo>
                  <a:lnTo>
                    <a:pt x="13958" y="22644"/>
                  </a:lnTo>
                  <a:cubicBezTo>
                    <a:pt x="13726" y="22644"/>
                    <a:pt x="12054" y="22691"/>
                    <a:pt x="11914" y="22691"/>
                  </a:cubicBezTo>
                  <a:cubicBezTo>
                    <a:pt x="7896" y="22691"/>
                    <a:pt x="5226" y="19625"/>
                    <a:pt x="5226" y="15027"/>
                  </a:cubicBezTo>
                  <a:lnTo>
                    <a:pt x="5226" y="12101"/>
                  </a:lnTo>
                  <a:cubicBezTo>
                    <a:pt x="5226" y="7502"/>
                    <a:pt x="7920" y="4437"/>
                    <a:pt x="11914" y="4437"/>
                  </a:cubicBezTo>
                  <a:cubicBezTo>
                    <a:pt x="13702" y="4437"/>
                    <a:pt x="16443" y="4576"/>
                    <a:pt x="17395" y="4785"/>
                  </a:cubicBezTo>
                  <a:lnTo>
                    <a:pt x="17674" y="4831"/>
                  </a:lnTo>
                  <a:lnTo>
                    <a:pt x="17674" y="27196"/>
                  </a:lnTo>
                  <a:lnTo>
                    <a:pt x="23271" y="27196"/>
                  </a:lnTo>
                  <a:lnTo>
                    <a:pt x="23271" y="2137"/>
                  </a:lnTo>
                  <a:cubicBezTo>
                    <a:pt x="23294" y="1673"/>
                    <a:pt x="23294" y="1510"/>
                    <a:pt x="22272" y="1232"/>
                  </a:cubicBezTo>
                  <a:cubicBezTo>
                    <a:pt x="19485" y="512"/>
                    <a:pt x="15119" y="1"/>
                    <a:pt x="11914" y="1"/>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a:off x="5448725" y="2392725"/>
              <a:ext cx="139950" cy="905175"/>
            </a:xfrm>
            <a:custGeom>
              <a:avLst/>
              <a:gdLst/>
              <a:ahLst/>
              <a:cxnLst/>
              <a:rect l="l" t="t" r="r" b="b"/>
              <a:pathLst>
                <a:path w="5598" h="36207" extrusionOk="0">
                  <a:moveTo>
                    <a:pt x="1" y="0"/>
                  </a:moveTo>
                  <a:lnTo>
                    <a:pt x="1" y="36206"/>
                  </a:lnTo>
                  <a:lnTo>
                    <a:pt x="5598" y="36206"/>
                  </a:lnTo>
                  <a:lnTo>
                    <a:pt x="5598"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a:off x="1841475" y="2392725"/>
              <a:ext cx="617775" cy="904600"/>
            </a:xfrm>
            <a:custGeom>
              <a:avLst/>
              <a:gdLst/>
              <a:ahLst/>
              <a:cxnLst/>
              <a:rect l="l" t="t" r="r" b="b"/>
              <a:pathLst>
                <a:path w="24711" h="36184" extrusionOk="0">
                  <a:moveTo>
                    <a:pt x="0" y="0"/>
                  </a:moveTo>
                  <a:lnTo>
                    <a:pt x="0" y="36183"/>
                  </a:lnTo>
                  <a:lnTo>
                    <a:pt x="5806" y="36183"/>
                  </a:lnTo>
                  <a:lnTo>
                    <a:pt x="5806" y="5040"/>
                  </a:lnTo>
                  <a:lnTo>
                    <a:pt x="9220" y="5040"/>
                  </a:lnTo>
                  <a:cubicBezTo>
                    <a:pt x="9940" y="5040"/>
                    <a:pt x="10544" y="5063"/>
                    <a:pt x="11194" y="5086"/>
                  </a:cubicBezTo>
                  <a:cubicBezTo>
                    <a:pt x="16234" y="5179"/>
                    <a:pt x="18695" y="7176"/>
                    <a:pt x="18695" y="11101"/>
                  </a:cubicBezTo>
                  <a:lnTo>
                    <a:pt x="18695" y="11543"/>
                  </a:lnTo>
                  <a:cubicBezTo>
                    <a:pt x="18695" y="15165"/>
                    <a:pt x="16698" y="17581"/>
                    <a:pt x="11217" y="17581"/>
                  </a:cubicBezTo>
                  <a:lnTo>
                    <a:pt x="9592" y="17581"/>
                  </a:lnTo>
                  <a:lnTo>
                    <a:pt x="9592" y="22458"/>
                  </a:lnTo>
                  <a:cubicBezTo>
                    <a:pt x="10172" y="22481"/>
                    <a:pt x="10683" y="22504"/>
                    <a:pt x="11240" y="22504"/>
                  </a:cubicBezTo>
                  <a:cubicBezTo>
                    <a:pt x="19137" y="22504"/>
                    <a:pt x="24710" y="19392"/>
                    <a:pt x="24710" y="11612"/>
                  </a:cubicBezTo>
                  <a:lnTo>
                    <a:pt x="24710" y="11148"/>
                  </a:lnTo>
                  <a:cubicBezTo>
                    <a:pt x="24687" y="3019"/>
                    <a:pt x="18626" y="0"/>
                    <a:pt x="9824"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a:off x="4278825" y="2482125"/>
              <a:ext cx="369275" cy="814025"/>
            </a:xfrm>
            <a:custGeom>
              <a:avLst/>
              <a:gdLst/>
              <a:ahLst/>
              <a:cxnLst/>
              <a:rect l="l" t="t" r="r" b="b"/>
              <a:pathLst>
                <a:path w="14771" h="32561" extrusionOk="0">
                  <a:moveTo>
                    <a:pt x="5667" y="1"/>
                  </a:moveTo>
                  <a:lnTo>
                    <a:pt x="0" y="744"/>
                  </a:lnTo>
                  <a:lnTo>
                    <a:pt x="0" y="25710"/>
                  </a:lnTo>
                  <a:cubicBezTo>
                    <a:pt x="0" y="30447"/>
                    <a:pt x="2346" y="32561"/>
                    <a:pt x="7618" y="32561"/>
                  </a:cubicBezTo>
                  <a:lnTo>
                    <a:pt x="14771" y="32561"/>
                  </a:lnTo>
                  <a:lnTo>
                    <a:pt x="14771" y="28241"/>
                  </a:lnTo>
                  <a:lnTo>
                    <a:pt x="9499" y="28241"/>
                  </a:lnTo>
                  <a:cubicBezTo>
                    <a:pt x="7223" y="28241"/>
                    <a:pt x="5667" y="28148"/>
                    <a:pt x="5667" y="25710"/>
                  </a:cubicBezTo>
                  <a:lnTo>
                    <a:pt x="5667" y="10103"/>
                  </a:lnTo>
                  <a:lnTo>
                    <a:pt x="14771" y="10103"/>
                  </a:lnTo>
                  <a:lnTo>
                    <a:pt x="14771" y="5783"/>
                  </a:lnTo>
                  <a:lnTo>
                    <a:pt x="5667" y="5783"/>
                  </a:lnTo>
                  <a:lnTo>
                    <a:pt x="5667" y="1"/>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a:off x="5652525" y="3180600"/>
              <a:ext cx="117875" cy="117300"/>
            </a:xfrm>
            <a:custGeom>
              <a:avLst/>
              <a:gdLst/>
              <a:ahLst/>
              <a:cxnLst/>
              <a:rect l="l" t="t" r="r" b="b"/>
              <a:pathLst>
                <a:path w="4715" h="4692" extrusionOk="0">
                  <a:moveTo>
                    <a:pt x="2230" y="1277"/>
                  </a:moveTo>
                  <a:cubicBezTo>
                    <a:pt x="2741" y="1277"/>
                    <a:pt x="2973" y="1463"/>
                    <a:pt x="2973" y="1812"/>
                  </a:cubicBezTo>
                  <a:cubicBezTo>
                    <a:pt x="2973" y="2160"/>
                    <a:pt x="2741" y="2369"/>
                    <a:pt x="2299" y="2369"/>
                  </a:cubicBezTo>
                  <a:lnTo>
                    <a:pt x="1812" y="2369"/>
                  </a:lnTo>
                  <a:lnTo>
                    <a:pt x="1812" y="1277"/>
                  </a:lnTo>
                  <a:close/>
                  <a:moveTo>
                    <a:pt x="1580" y="1045"/>
                  </a:moveTo>
                  <a:lnTo>
                    <a:pt x="1580" y="3553"/>
                  </a:lnTo>
                  <a:lnTo>
                    <a:pt x="1858" y="3553"/>
                  </a:lnTo>
                  <a:lnTo>
                    <a:pt x="1858" y="2601"/>
                  </a:lnTo>
                  <a:lnTo>
                    <a:pt x="2462" y="2578"/>
                  </a:lnTo>
                  <a:lnTo>
                    <a:pt x="3089" y="3553"/>
                  </a:lnTo>
                  <a:lnTo>
                    <a:pt x="3391" y="3553"/>
                  </a:lnTo>
                  <a:lnTo>
                    <a:pt x="2741" y="2508"/>
                  </a:lnTo>
                  <a:cubicBezTo>
                    <a:pt x="3019" y="2392"/>
                    <a:pt x="3252" y="2160"/>
                    <a:pt x="3252" y="1788"/>
                  </a:cubicBezTo>
                  <a:cubicBezTo>
                    <a:pt x="3252" y="1324"/>
                    <a:pt x="2927" y="1045"/>
                    <a:pt x="2299" y="1045"/>
                  </a:cubicBezTo>
                  <a:close/>
                  <a:moveTo>
                    <a:pt x="2346" y="302"/>
                  </a:moveTo>
                  <a:cubicBezTo>
                    <a:pt x="3461" y="302"/>
                    <a:pt x="4343" y="1231"/>
                    <a:pt x="4343" y="2323"/>
                  </a:cubicBezTo>
                  <a:cubicBezTo>
                    <a:pt x="4343" y="3414"/>
                    <a:pt x="3461" y="4320"/>
                    <a:pt x="2346" y="4320"/>
                  </a:cubicBezTo>
                  <a:cubicBezTo>
                    <a:pt x="1254" y="4320"/>
                    <a:pt x="349" y="3414"/>
                    <a:pt x="349" y="2323"/>
                  </a:cubicBezTo>
                  <a:cubicBezTo>
                    <a:pt x="349" y="1208"/>
                    <a:pt x="1254" y="302"/>
                    <a:pt x="2346" y="302"/>
                  </a:cubicBezTo>
                  <a:close/>
                  <a:moveTo>
                    <a:pt x="2346" y="0"/>
                  </a:moveTo>
                  <a:cubicBezTo>
                    <a:pt x="1045" y="0"/>
                    <a:pt x="0" y="1045"/>
                    <a:pt x="0" y="2346"/>
                  </a:cubicBezTo>
                  <a:cubicBezTo>
                    <a:pt x="0" y="3623"/>
                    <a:pt x="1045" y="4691"/>
                    <a:pt x="2346" y="4691"/>
                  </a:cubicBezTo>
                  <a:cubicBezTo>
                    <a:pt x="3670" y="4691"/>
                    <a:pt x="4715" y="3623"/>
                    <a:pt x="4715" y="2346"/>
                  </a:cubicBezTo>
                  <a:cubicBezTo>
                    <a:pt x="4715" y="1045"/>
                    <a:pt x="3670" y="0"/>
                    <a:pt x="2346"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A – Blank">
  <p:cSld name="Blank">
    <p:spTree>
      <p:nvGrpSpPr>
        <p:cNvPr id="1" name="Shape 384"/>
        <p:cNvGrpSpPr/>
        <p:nvPr/>
      </p:nvGrpSpPr>
      <p:grpSpPr>
        <a:xfrm>
          <a:off x="0" y="0"/>
          <a:ext cx="0" cy="0"/>
          <a:chOff x="0" y="0"/>
          <a:chExt cx="0" cy="0"/>
        </a:xfrm>
      </p:grpSpPr>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3 – Standard">
  <p:cSld name="Title Slide">
    <p:spTree>
      <p:nvGrpSpPr>
        <p:cNvPr id="1" name="Shape 385"/>
        <p:cNvGrpSpPr/>
        <p:nvPr/>
      </p:nvGrpSpPr>
      <p:grpSpPr>
        <a:xfrm>
          <a:off x="0" y="0"/>
          <a:ext cx="0" cy="0"/>
          <a:chOff x="0" y="0"/>
          <a:chExt cx="0" cy="0"/>
        </a:xfrm>
      </p:grpSpPr>
      <p:sp>
        <p:nvSpPr>
          <p:cNvPr id="386" name="Google Shape;386;p34"/>
          <p:cNvSpPr txBox="1">
            <a:spLocks noGrp="1"/>
          </p:cNvSpPr>
          <p:nvPr>
            <p:ph type="title"/>
          </p:nvPr>
        </p:nvSpPr>
        <p:spPr>
          <a:xfrm>
            <a:off x="192475" y="151275"/>
            <a:ext cx="8663100" cy="393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500" b="1">
                <a:solidFill>
                  <a:schemeClr val="dk1"/>
                </a:solidFill>
                <a:latin typeface="Proxima Nova"/>
                <a:ea typeface="Proxima Nova"/>
                <a:cs typeface="Proxima Nova"/>
                <a:sym typeface="Proxima Nova"/>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grpSp>
        <p:nvGrpSpPr>
          <p:cNvPr id="387" name="Google Shape;387;p34"/>
          <p:cNvGrpSpPr/>
          <p:nvPr/>
        </p:nvGrpSpPr>
        <p:grpSpPr>
          <a:xfrm>
            <a:off x="287525" y="4854556"/>
            <a:ext cx="634914" cy="148716"/>
            <a:chOff x="1841475" y="2392725"/>
            <a:chExt cx="3928925" cy="920275"/>
          </a:xfrm>
        </p:grpSpPr>
        <p:sp>
          <p:nvSpPr>
            <p:cNvPr id="388" name="Google Shape;388;p34"/>
            <p:cNvSpPr/>
            <p:nvPr/>
          </p:nvSpPr>
          <p:spPr>
            <a:xfrm>
              <a:off x="2574175" y="2392725"/>
              <a:ext cx="139950" cy="905175"/>
            </a:xfrm>
            <a:custGeom>
              <a:avLst/>
              <a:gdLst/>
              <a:ahLst/>
              <a:cxnLst/>
              <a:rect l="l" t="t" r="r" b="b"/>
              <a:pathLst>
                <a:path w="5598" h="36207" extrusionOk="0">
                  <a:moveTo>
                    <a:pt x="1" y="0"/>
                  </a:moveTo>
                  <a:lnTo>
                    <a:pt x="1" y="5411"/>
                  </a:lnTo>
                  <a:lnTo>
                    <a:pt x="5575" y="5411"/>
                  </a:lnTo>
                  <a:lnTo>
                    <a:pt x="5575" y="0"/>
                  </a:lnTo>
                  <a:close/>
                  <a:moveTo>
                    <a:pt x="1" y="9383"/>
                  </a:moveTo>
                  <a:lnTo>
                    <a:pt x="1" y="36206"/>
                  </a:lnTo>
                  <a:lnTo>
                    <a:pt x="5598" y="36206"/>
                  </a:lnTo>
                  <a:lnTo>
                    <a:pt x="5598" y="9383"/>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4"/>
            <p:cNvSpPr/>
            <p:nvPr/>
          </p:nvSpPr>
          <p:spPr>
            <a:xfrm>
              <a:off x="2816875" y="2626700"/>
              <a:ext cx="703700" cy="686300"/>
            </a:xfrm>
            <a:custGeom>
              <a:avLst/>
              <a:gdLst/>
              <a:ahLst/>
              <a:cxnLst/>
              <a:rect l="l" t="t" r="r" b="b"/>
              <a:pathLst>
                <a:path w="28148" h="27452" extrusionOk="0">
                  <a:moveTo>
                    <a:pt x="0" y="0"/>
                  </a:moveTo>
                  <a:lnTo>
                    <a:pt x="0" y="3949"/>
                  </a:lnTo>
                  <a:lnTo>
                    <a:pt x="2601" y="3949"/>
                  </a:lnTo>
                  <a:lnTo>
                    <a:pt x="9081" y="23201"/>
                  </a:lnTo>
                  <a:cubicBezTo>
                    <a:pt x="10103" y="26151"/>
                    <a:pt x="11821" y="27451"/>
                    <a:pt x="14701" y="27451"/>
                  </a:cubicBezTo>
                  <a:cubicBezTo>
                    <a:pt x="16629" y="27451"/>
                    <a:pt x="19021" y="26987"/>
                    <a:pt x="20368" y="23201"/>
                  </a:cubicBezTo>
                  <a:lnTo>
                    <a:pt x="28148" y="0"/>
                  </a:lnTo>
                  <a:lnTo>
                    <a:pt x="22783" y="0"/>
                  </a:lnTo>
                  <a:lnTo>
                    <a:pt x="15978" y="21529"/>
                  </a:lnTo>
                  <a:cubicBezTo>
                    <a:pt x="15723" y="22458"/>
                    <a:pt x="15537" y="23015"/>
                    <a:pt x="14701" y="23015"/>
                  </a:cubicBezTo>
                  <a:cubicBezTo>
                    <a:pt x="13888" y="23015"/>
                    <a:pt x="13703" y="22458"/>
                    <a:pt x="13424" y="21529"/>
                  </a:cubicBezTo>
                  <a:lnTo>
                    <a:pt x="6712"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4"/>
            <p:cNvSpPr/>
            <p:nvPr/>
          </p:nvSpPr>
          <p:spPr>
            <a:xfrm>
              <a:off x="3557125" y="2626700"/>
              <a:ext cx="614900" cy="685700"/>
            </a:xfrm>
            <a:custGeom>
              <a:avLst/>
              <a:gdLst/>
              <a:ahLst/>
              <a:cxnLst/>
              <a:rect l="l" t="t" r="r" b="b"/>
              <a:pathLst>
                <a:path w="24596" h="27428" extrusionOk="0">
                  <a:moveTo>
                    <a:pt x="12310" y="4436"/>
                  </a:moveTo>
                  <a:cubicBezTo>
                    <a:pt x="16676" y="4436"/>
                    <a:pt x="19347" y="7711"/>
                    <a:pt x="19347" y="11636"/>
                  </a:cubicBezTo>
                  <a:lnTo>
                    <a:pt x="19347" y="15839"/>
                  </a:lnTo>
                  <a:cubicBezTo>
                    <a:pt x="19347" y="19764"/>
                    <a:pt x="16653" y="23039"/>
                    <a:pt x="12310" y="23039"/>
                  </a:cubicBezTo>
                  <a:cubicBezTo>
                    <a:pt x="7851" y="23039"/>
                    <a:pt x="5296" y="19764"/>
                    <a:pt x="5319" y="15839"/>
                  </a:cubicBezTo>
                  <a:lnTo>
                    <a:pt x="5319" y="11636"/>
                  </a:lnTo>
                  <a:cubicBezTo>
                    <a:pt x="5319" y="7711"/>
                    <a:pt x="7735" y="4436"/>
                    <a:pt x="12310" y="4436"/>
                  </a:cubicBezTo>
                  <a:close/>
                  <a:moveTo>
                    <a:pt x="12310" y="0"/>
                  </a:moveTo>
                  <a:cubicBezTo>
                    <a:pt x="5087" y="0"/>
                    <a:pt x="1" y="4785"/>
                    <a:pt x="47" y="11612"/>
                  </a:cubicBezTo>
                  <a:lnTo>
                    <a:pt x="47" y="15816"/>
                  </a:lnTo>
                  <a:cubicBezTo>
                    <a:pt x="47" y="22644"/>
                    <a:pt x="5087" y="27428"/>
                    <a:pt x="12310" y="27428"/>
                  </a:cubicBezTo>
                  <a:cubicBezTo>
                    <a:pt x="19556" y="27428"/>
                    <a:pt x="24595" y="22644"/>
                    <a:pt x="24595" y="15816"/>
                  </a:cubicBezTo>
                  <a:lnTo>
                    <a:pt x="24595" y="11612"/>
                  </a:lnTo>
                  <a:cubicBezTo>
                    <a:pt x="24595" y="4785"/>
                    <a:pt x="19556" y="0"/>
                    <a:pt x="12310"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4"/>
            <p:cNvSpPr/>
            <p:nvPr/>
          </p:nvSpPr>
          <p:spPr>
            <a:xfrm>
              <a:off x="4732275" y="2617400"/>
              <a:ext cx="582350" cy="679925"/>
            </a:xfrm>
            <a:custGeom>
              <a:avLst/>
              <a:gdLst/>
              <a:ahLst/>
              <a:cxnLst/>
              <a:rect l="l" t="t" r="r" b="b"/>
              <a:pathLst>
                <a:path w="23294" h="27197" extrusionOk="0">
                  <a:moveTo>
                    <a:pt x="11914" y="1"/>
                  </a:moveTo>
                  <a:cubicBezTo>
                    <a:pt x="4552" y="1"/>
                    <a:pt x="0" y="4646"/>
                    <a:pt x="0" y="12101"/>
                  </a:cubicBezTo>
                  <a:lnTo>
                    <a:pt x="0" y="15027"/>
                  </a:lnTo>
                  <a:cubicBezTo>
                    <a:pt x="0" y="22482"/>
                    <a:pt x="4552" y="27196"/>
                    <a:pt x="11914" y="27196"/>
                  </a:cubicBezTo>
                  <a:cubicBezTo>
                    <a:pt x="12077" y="27196"/>
                    <a:pt x="13377" y="27196"/>
                    <a:pt x="13958" y="27127"/>
                  </a:cubicBezTo>
                  <a:lnTo>
                    <a:pt x="13958" y="22644"/>
                  </a:lnTo>
                  <a:cubicBezTo>
                    <a:pt x="13726" y="22644"/>
                    <a:pt x="12054" y="22691"/>
                    <a:pt x="11914" y="22691"/>
                  </a:cubicBezTo>
                  <a:cubicBezTo>
                    <a:pt x="7896" y="22691"/>
                    <a:pt x="5226" y="19625"/>
                    <a:pt x="5226" y="15027"/>
                  </a:cubicBezTo>
                  <a:lnTo>
                    <a:pt x="5226" y="12101"/>
                  </a:lnTo>
                  <a:cubicBezTo>
                    <a:pt x="5226" y="7502"/>
                    <a:pt x="7920" y="4437"/>
                    <a:pt x="11914" y="4437"/>
                  </a:cubicBezTo>
                  <a:cubicBezTo>
                    <a:pt x="13702" y="4437"/>
                    <a:pt x="16443" y="4576"/>
                    <a:pt x="17395" y="4785"/>
                  </a:cubicBezTo>
                  <a:lnTo>
                    <a:pt x="17674" y="4831"/>
                  </a:lnTo>
                  <a:lnTo>
                    <a:pt x="17674" y="27196"/>
                  </a:lnTo>
                  <a:lnTo>
                    <a:pt x="23271" y="27196"/>
                  </a:lnTo>
                  <a:lnTo>
                    <a:pt x="23271" y="2137"/>
                  </a:lnTo>
                  <a:cubicBezTo>
                    <a:pt x="23294" y="1673"/>
                    <a:pt x="23294" y="1510"/>
                    <a:pt x="22272" y="1232"/>
                  </a:cubicBezTo>
                  <a:cubicBezTo>
                    <a:pt x="19485" y="512"/>
                    <a:pt x="15119" y="1"/>
                    <a:pt x="11914" y="1"/>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4"/>
            <p:cNvSpPr/>
            <p:nvPr/>
          </p:nvSpPr>
          <p:spPr>
            <a:xfrm>
              <a:off x="5448725" y="2392725"/>
              <a:ext cx="139950" cy="905175"/>
            </a:xfrm>
            <a:custGeom>
              <a:avLst/>
              <a:gdLst/>
              <a:ahLst/>
              <a:cxnLst/>
              <a:rect l="l" t="t" r="r" b="b"/>
              <a:pathLst>
                <a:path w="5598" h="36207" extrusionOk="0">
                  <a:moveTo>
                    <a:pt x="1" y="0"/>
                  </a:moveTo>
                  <a:lnTo>
                    <a:pt x="1" y="36206"/>
                  </a:lnTo>
                  <a:lnTo>
                    <a:pt x="5598" y="36206"/>
                  </a:lnTo>
                  <a:lnTo>
                    <a:pt x="5598"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4"/>
            <p:cNvSpPr/>
            <p:nvPr/>
          </p:nvSpPr>
          <p:spPr>
            <a:xfrm>
              <a:off x="1841475" y="2392725"/>
              <a:ext cx="617775" cy="904600"/>
            </a:xfrm>
            <a:custGeom>
              <a:avLst/>
              <a:gdLst/>
              <a:ahLst/>
              <a:cxnLst/>
              <a:rect l="l" t="t" r="r" b="b"/>
              <a:pathLst>
                <a:path w="24711" h="36184" extrusionOk="0">
                  <a:moveTo>
                    <a:pt x="0" y="0"/>
                  </a:moveTo>
                  <a:lnTo>
                    <a:pt x="0" y="36183"/>
                  </a:lnTo>
                  <a:lnTo>
                    <a:pt x="5806" y="36183"/>
                  </a:lnTo>
                  <a:lnTo>
                    <a:pt x="5806" y="5040"/>
                  </a:lnTo>
                  <a:lnTo>
                    <a:pt x="9220" y="5040"/>
                  </a:lnTo>
                  <a:cubicBezTo>
                    <a:pt x="9940" y="5040"/>
                    <a:pt x="10544" y="5063"/>
                    <a:pt x="11194" y="5086"/>
                  </a:cubicBezTo>
                  <a:cubicBezTo>
                    <a:pt x="16234" y="5179"/>
                    <a:pt x="18695" y="7176"/>
                    <a:pt x="18695" y="11101"/>
                  </a:cubicBezTo>
                  <a:lnTo>
                    <a:pt x="18695" y="11543"/>
                  </a:lnTo>
                  <a:cubicBezTo>
                    <a:pt x="18695" y="15165"/>
                    <a:pt x="16698" y="17581"/>
                    <a:pt x="11217" y="17581"/>
                  </a:cubicBezTo>
                  <a:lnTo>
                    <a:pt x="9592" y="17581"/>
                  </a:lnTo>
                  <a:lnTo>
                    <a:pt x="9592" y="22458"/>
                  </a:lnTo>
                  <a:cubicBezTo>
                    <a:pt x="10172" y="22481"/>
                    <a:pt x="10683" y="22504"/>
                    <a:pt x="11240" y="22504"/>
                  </a:cubicBezTo>
                  <a:cubicBezTo>
                    <a:pt x="19137" y="22504"/>
                    <a:pt x="24710" y="19392"/>
                    <a:pt x="24710" y="11612"/>
                  </a:cubicBezTo>
                  <a:lnTo>
                    <a:pt x="24710" y="11148"/>
                  </a:lnTo>
                  <a:cubicBezTo>
                    <a:pt x="24687" y="3019"/>
                    <a:pt x="18626" y="0"/>
                    <a:pt x="9824"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4"/>
            <p:cNvSpPr/>
            <p:nvPr/>
          </p:nvSpPr>
          <p:spPr>
            <a:xfrm>
              <a:off x="4278825" y="2482125"/>
              <a:ext cx="369275" cy="814025"/>
            </a:xfrm>
            <a:custGeom>
              <a:avLst/>
              <a:gdLst/>
              <a:ahLst/>
              <a:cxnLst/>
              <a:rect l="l" t="t" r="r" b="b"/>
              <a:pathLst>
                <a:path w="14771" h="32561" extrusionOk="0">
                  <a:moveTo>
                    <a:pt x="5667" y="1"/>
                  </a:moveTo>
                  <a:lnTo>
                    <a:pt x="0" y="744"/>
                  </a:lnTo>
                  <a:lnTo>
                    <a:pt x="0" y="25710"/>
                  </a:lnTo>
                  <a:cubicBezTo>
                    <a:pt x="0" y="30447"/>
                    <a:pt x="2346" y="32561"/>
                    <a:pt x="7618" y="32561"/>
                  </a:cubicBezTo>
                  <a:lnTo>
                    <a:pt x="14771" y="32561"/>
                  </a:lnTo>
                  <a:lnTo>
                    <a:pt x="14771" y="28241"/>
                  </a:lnTo>
                  <a:lnTo>
                    <a:pt x="9499" y="28241"/>
                  </a:lnTo>
                  <a:cubicBezTo>
                    <a:pt x="7223" y="28241"/>
                    <a:pt x="5667" y="28148"/>
                    <a:pt x="5667" y="25710"/>
                  </a:cubicBezTo>
                  <a:lnTo>
                    <a:pt x="5667" y="10103"/>
                  </a:lnTo>
                  <a:lnTo>
                    <a:pt x="14771" y="10103"/>
                  </a:lnTo>
                  <a:lnTo>
                    <a:pt x="14771" y="5783"/>
                  </a:lnTo>
                  <a:lnTo>
                    <a:pt x="5667" y="5783"/>
                  </a:lnTo>
                  <a:lnTo>
                    <a:pt x="5667" y="1"/>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4"/>
            <p:cNvSpPr/>
            <p:nvPr/>
          </p:nvSpPr>
          <p:spPr>
            <a:xfrm>
              <a:off x="5652525" y="3180600"/>
              <a:ext cx="117875" cy="117300"/>
            </a:xfrm>
            <a:custGeom>
              <a:avLst/>
              <a:gdLst/>
              <a:ahLst/>
              <a:cxnLst/>
              <a:rect l="l" t="t" r="r" b="b"/>
              <a:pathLst>
                <a:path w="4715" h="4692" extrusionOk="0">
                  <a:moveTo>
                    <a:pt x="2230" y="1277"/>
                  </a:moveTo>
                  <a:cubicBezTo>
                    <a:pt x="2741" y="1277"/>
                    <a:pt x="2973" y="1463"/>
                    <a:pt x="2973" y="1812"/>
                  </a:cubicBezTo>
                  <a:cubicBezTo>
                    <a:pt x="2973" y="2160"/>
                    <a:pt x="2741" y="2369"/>
                    <a:pt x="2299" y="2369"/>
                  </a:cubicBezTo>
                  <a:lnTo>
                    <a:pt x="1812" y="2369"/>
                  </a:lnTo>
                  <a:lnTo>
                    <a:pt x="1812" y="1277"/>
                  </a:lnTo>
                  <a:close/>
                  <a:moveTo>
                    <a:pt x="1580" y="1045"/>
                  </a:moveTo>
                  <a:lnTo>
                    <a:pt x="1580" y="3553"/>
                  </a:lnTo>
                  <a:lnTo>
                    <a:pt x="1858" y="3553"/>
                  </a:lnTo>
                  <a:lnTo>
                    <a:pt x="1858" y="2601"/>
                  </a:lnTo>
                  <a:lnTo>
                    <a:pt x="2462" y="2578"/>
                  </a:lnTo>
                  <a:lnTo>
                    <a:pt x="3089" y="3553"/>
                  </a:lnTo>
                  <a:lnTo>
                    <a:pt x="3391" y="3553"/>
                  </a:lnTo>
                  <a:lnTo>
                    <a:pt x="2741" y="2508"/>
                  </a:lnTo>
                  <a:cubicBezTo>
                    <a:pt x="3019" y="2392"/>
                    <a:pt x="3252" y="2160"/>
                    <a:pt x="3252" y="1788"/>
                  </a:cubicBezTo>
                  <a:cubicBezTo>
                    <a:pt x="3252" y="1324"/>
                    <a:pt x="2927" y="1045"/>
                    <a:pt x="2299" y="1045"/>
                  </a:cubicBezTo>
                  <a:close/>
                  <a:moveTo>
                    <a:pt x="2346" y="302"/>
                  </a:moveTo>
                  <a:cubicBezTo>
                    <a:pt x="3461" y="302"/>
                    <a:pt x="4343" y="1231"/>
                    <a:pt x="4343" y="2323"/>
                  </a:cubicBezTo>
                  <a:cubicBezTo>
                    <a:pt x="4343" y="3414"/>
                    <a:pt x="3461" y="4320"/>
                    <a:pt x="2346" y="4320"/>
                  </a:cubicBezTo>
                  <a:cubicBezTo>
                    <a:pt x="1254" y="4320"/>
                    <a:pt x="349" y="3414"/>
                    <a:pt x="349" y="2323"/>
                  </a:cubicBezTo>
                  <a:cubicBezTo>
                    <a:pt x="349" y="1208"/>
                    <a:pt x="1254" y="302"/>
                    <a:pt x="2346" y="302"/>
                  </a:cubicBezTo>
                  <a:close/>
                  <a:moveTo>
                    <a:pt x="2346" y="0"/>
                  </a:moveTo>
                  <a:cubicBezTo>
                    <a:pt x="1045" y="0"/>
                    <a:pt x="0" y="1045"/>
                    <a:pt x="0" y="2346"/>
                  </a:cubicBezTo>
                  <a:cubicBezTo>
                    <a:pt x="0" y="3623"/>
                    <a:pt x="1045" y="4691"/>
                    <a:pt x="2346" y="4691"/>
                  </a:cubicBezTo>
                  <a:cubicBezTo>
                    <a:pt x="3670" y="4691"/>
                    <a:pt x="4715" y="3623"/>
                    <a:pt x="4715" y="2346"/>
                  </a:cubicBezTo>
                  <a:cubicBezTo>
                    <a:pt x="4715" y="1045"/>
                    <a:pt x="3670" y="0"/>
                    <a:pt x="2346"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6" name="Google Shape;396;p34"/>
          <p:cNvSpPr txBox="1">
            <a:spLocks noGrp="1"/>
          </p:cNvSpPr>
          <p:nvPr>
            <p:ph type="body" idx="1"/>
          </p:nvPr>
        </p:nvSpPr>
        <p:spPr>
          <a:xfrm>
            <a:off x="915400" y="900400"/>
            <a:ext cx="7333200" cy="3769500"/>
          </a:xfrm>
          <a:prstGeom prst="rect">
            <a:avLst/>
          </a:prstGeom>
          <a:noFill/>
          <a:ln>
            <a:noFill/>
          </a:ln>
        </p:spPr>
        <p:txBody>
          <a:bodyPr spcFirstLastPara="1" wrap="square" lIns="91425" tIns="91425" rIns="91425" bIns="91425" anchor="t" anchorCtr="0">
            <a:noAutofit/>
          </a:bodyPr>
          <a:lstStyle>
            <a:lvl1pPr marL="457200" lvl="0" indent="-317500" rtl="0">
              <a:lnSpc>
                <a:spcPct val="110000"/>
              </a:lnSpc>
              <a:spcBef>
                <a:spcPts val="0"/>
              </a:spcBef>
              <a:spcAft>
                <a:spcPts val="0"/>
              </a:spcAft>
              <a:buClr>
                <a:schemeClr val="dk1"/>
              </a:buClr>
              <a:buSzPts val="1400"/>
              <a:buFont typeface="Proxima Nova"/>
              <a:buChar char="●"/>
              <a:defRPr>
                <a:solidFill>
                  <a:schemeClr val="dk1"/>
                </a:solidFill>
                <a:latin typeface="Proxima Nova"/>
                <a:ea typeface="Proxima Nova"/>
                <a:cs typeface="Proxima Nova"/>
                <a:sym typeface="Proxima Nova"/>
              </a:defRPr>
            </a:lvl1pPr>
            <a:lvl2pPr marL="914400" lvl="1" indent="-317500" rtl="0">
              <a:lnSpc>
                <a:spcPct val="110000"/>
              </a:lnSpc>
              <a:spcBef>
                <a:spcPts val="1000"/>
              </a:spcBef>
              <a:spcAft>
                <a:spcPts val="0"/>
              </a:spcAft>
              <a:buClr>
                <a:schemeClr val="dk1"/>
              </a:buClr>
              <a:buSzPts val="1400"/>
              <a:buFont typeface="Proxima Nova"/>
              <a:buChar char="○"/>
              <a:defRPr>
                <a:solidFill>
                  <a:schemeClr val="dk1"/>
                </a:solidFill>
                <a:latin typeface="Proxima Nova"/>
                <a:ea typeface="Proxima Nova"/>
                <a:cs typeface="Proxima Nova"/>
                <a:sym typeface="Proxima Nova"/>
              </a:defRPr>
            </a:lvl2pPr>
            <a:lvl3pPr marL="1371600" lvl="2" indent="-317500" rtl="0">
              <a:lnSpc>
                <a:spcPct val="110000"/>
              </a:lnSpc>
              <a:spcBef>
                <a:spcPts val="1000"/>
              </a:spcBef>
              <a:spcAft>
                <a:spcPts val="0"/>
              </a:spcAft>
              <a:buClr>
                <a:schemeClr val="dk1"/>
              </a:buClr>
              <a:buSzPts val="1400"/>
              <a:buFont typeface="Proxima Nova"/>
              <a:buChar char="■"/>
              <a:defRPr>
                <a:solidFill>
                  <a:schemeClr val="dk1"/>
                </a:solidFill>
                <a:latin typeface="Proxima Nova"/>
                <a:ea typeface="Proxima Nova"/>
                <a:cs typeface="Proxima Nova"/>
                <a:sym typeface="Proxima Nova"/>
              </a:defRPr>
            </a:lvl3pPr>
            <a:lvl4pPr marL="1828800" lvl="3" indent="-317500" rtl="0">
              <a:lnSpc>
                <a:spcPct val="110000"/>
              </a:lnSpc>
              <a:spcBef>
                <a:spcPts val="1000"/>
              </a:spcBef>
              <a:spcAft>
                <a:spcPts val="0"/>
              </a:spcAft>
              <a:buClr>
                <a:schemeClr val="dk1"/>
              </a:buClr>
              <a:buSzPts val="1400"/>
              <a:buFont typeface="Proxima Nova"/>
              <a:buChar char="●"/>
              <a:defRPr>
                <a:solidFill>
                  <a:schemeClr val="dk1"/>
                </a:solidFill>
                <a:latin typeface="Proxima Nova"/>
                <a:ea typeface="Proxima Nova"/>
                <a:cs typeface="Proxima Nova"/>
                <a:sym typeface="Proxima Nova"/>
              </a:defRPr>
            </a:lvl4pPr>
            <a:lvl5pPr marL="2286000" lvl="4" indent="-317500" rtl="0">
              <a:lnSpc>
                <a:spcPct val="110000"/>
              </a:lnSpc>
              <a:spcBef>
                <a:spcPts val="1000"/>
              </a:spcBef>
              <a:spcAft>
                <a:spcPts val="0"/>
              </a:spcAft>
              <a:buClr>
                <a:schemeClr val="dk1"/>
              </a:buClr>
              <a:buSzPts val="1400"/>
              <a:buFont typeface="Proxima Nova"/>
              <a:buChar char="○"/>
              <a:defRPr>
                <a:solidFill>
                  <a:schemeClr val="dk1"/>
                </a:solidFill>
                <a:latin typeface="Proxima Nova"/>
                <a:ea typeface="Proxima Nova"/>
                <a:cs typeface="Proxima Nova"/>
                <a:sym typeface="Proxima Nova"/>
              </a:defRPr>
            </a:lvl5pPr>
            <a:lvl6pPr marL="2743200" lvl="5" indent="-317500" rtl="0">
              <a:lnSpc>
                <a:spcPct val="110000"/>
              </a:lnSpc>
              <a:spcBef>
                <a:spcPts val="1000"/>
              </a:spcBef>
              <a:spcAft>
                <a:spcPts val="0"/>
              </a:spcAft>
              <a:buClr>
                <a:schemeClr val="dk1"/>
              </a:buClr>
              <a:buSzPts val="1400"/>
              <a:buFont typeface="Proxima Nova"/>
              <a:buChar char="■"/>
              <a:defRPr>
                <a:solidFill>
                  <a:schemeClr val="dk1"/>
                </a:solidFill>
                <a:latin typeface="Proxima Nova"/>
                <a:ea typeface="Proxima Nova"/>
                <a:cs typeface="Proxima Nova"/>
                <a:sym typeface="Proxima Nova"/>
              </a:defRPr>
            </a:lvl6pPr>
            <a:lvl7pPr marL="3200400" lvl="6" indent="-317500" rtl="0">
              <a:lnSpc>
                <a:spcPct val="110000"/>
              </a:lnSpc>
              <a:spcBef>
                <a:spcPts val="1000"/>
              </a:spcBef>
              <a:spcAft>
                <a:spcPts val="0"/>
              </a:spcAft>
              <a:buClr>
                <a:schemeClr val="dk1"/>
              </a:buClr>
              <a:buSzPts val="1400"/>
              <a:buFont typeface="Proxima Nova"/>
              <a:buChar char="●"/>
              <a:defRPr>
                <a:solidFill>
                  <a:schemeClr val="dk1"/>
                </a:solidFill>
                <a:latin typeface="Proxima Nova"/>
                <a:ea typeface="Proxima Nova"/>
                <a:cs typeface="Proxima Nova"/>
                <a:sym typeface="Proxima Nova"/>
              </a:defRPr>
            </a:lvl7pPr>
            <a:lvl8pPr marL="3657600" lvl="7" indent="-317500" rtl="0">
              <a:lnSpc>
                <a:spcPct val="110000"/>
              </a:lnSpc>
              <a:spcBef>
                <a:spcPts val="1000"/>
              </a:spcBef>
              <a:spcAft>
                <a:spcPts val="0"/>
              </a:spcAft>
              <a:buClr>
                <a:schemeClr val="dk1"/>
              </a:buClr>
              <a:buSzPts val="1400"/>
              <a:buFont typeface="Proxima Nova"/>
              <a:buChar char="○"/>
              <a:defRPr>
                <a:solidFill>
                  <a:schemeClr val="dk1"/>
                </a:solidFill>
                <a:latin typeface="Proxima Nova"/>
                <a:ea typeface="Proxima Nova"/>
                <a:cs typeface="Proxima Nova"/>
                <a:sym typeface="Proxima Nova"/>
              </a:defRPr>
            </a:lvl8pPr>
            <a:lvl9pPr marL="4114800" lvl="8" indent="-317500" rtl="0">
              <a:lnSpc>
                <a:spcPct val="110000"/>
              </a:lnSpc>
              <a:spcBef>
                <a:spcPts val="1000"/>
              </a:spcBef>
              <a:spcAft>
                <a:spcPts val="1000"/>
              </a:spcAft>
              <a:buClr>
                <a:schemeClr val="dk1"/>
              </a:buClr>
              <a:buSzPts val="1400"/>
              <a:buFont typeface="Proxima Nova"/>
              <a:buChar char="■"/>
              <a:defRPr>
                <a:solidFill>
                  <a:schemeClr val="dk1"/>
                </a:solidFill>
                <a:latin typeface="Proxima Nova"/>
                <a:ea typeface="Proxima Nova"/>
                <a:cs typeface="Proxima Nova"/>
                <a:sym typeface="Proxima Nova"/>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7 – Diagram Box">
  <p:cSld name="Title Slide_4">
    <p:bg>
      <p:bgPr>
        <a:solidFill>
          <a:srgbClr val="F3F3F3"/>
        </a:solidFill>
        <a:effectLst/>
      </p:bgPr>
    </p:bg>
    <p:spTree>
      <p:nvGrpSpPr>
        <p:cNvPr id="1" name="Shape 397"/>
        <p:cNvGrpSpPr/>
        <p:nvPr/>
      </p:nvGrpSpPr>
      <p:grpSpPr>
        <a:xfrm>
          <a:off x="0" y="0"/>
          <a:ext cx="0" cy="0"/>
          <a:chOff x="0" y="0"/>
          <a:chExt cx="0" cy="0"/>
        </a:xfrm>
      </p:grpSpPr>
      <p:sp>
        <p:nvSpPr>
          <p:cNvPr id="398" name="Google Shape;398;p35"/>
          <p:cNvSpPr txBox="1">
            <a:spLocks noGrp="1"/>
          </p:cNvSpPr>
          <p:nvPr>
            <p:ph type="title"/>
          </p:nvPr>
        </p:nvSpPr>
        <p:spPr>
          <a:xfrm>
            <a:off x="192475" y="151275"/>
            <a:ext cx="8663100" cy="393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500" b="1">
                <a:solidFill>
                  <a:schemeClr val="dk1"/>
                </a:solidFill>
                <a:latin typeface="Proxima Nova"/>
                <a:ea typeface="Proxima Nova"/>
                <a:cs typeface="Proxima Nova"/>
                <a:sym typeface="Proxima Nova"/>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99" name="Google Shape;399;p35"/>
          <p:cNvSpPr/>
          <p:nvPr/>
        </p:nvSpPr>
        <p:spPr>
          <a:xfrm>
            <a:off x="285750" y="907200"/>
            <a:ext cx="8569800" cy="37623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0" name="Google Shape;400;p35"/>
          <p:cNvCxnSpPr/>
          <p:nvPr/>
        </p:nvCxnSpPr>
        <p:spPr>
          <a:xfrm>
            <a:off x="8855561" y="-214525"/>
            <a:ext cx="0" cy="119700"/>
          </a:xfrm>
          <a:prstGeom prst="straightConnector1">
            <a:avLst/>
          </a:prstGeom>
          <a:noFill/>
          <a:ln w="9525" cap="flat" cmpd="sng">
            <a:solidFill>
              <a:srgbClr val="D9D9D9"/>
            </a:solidFill>
            <a:prstDash val="solid"/>
            <a:round/>
            <a:headEnd type="none" w="med" len="med"/>
            <a:tailEnd type="none" w="med" len="med"/>
          </a:ln>
        </p:spPr>
      </p:cxnSp>
      <p:cxnSp>
        <p:nvCxnSpPr>
          <p:cNvPr id="401" name="Google Shape;401;p35"/>
          <p:cNvCxnSpPr/>
          <p:nvPr/>
        </p:nvCxnSpPr>
        <p:spPr>
          <a:xfrm>
            <a:off x="287536" y="-214525"/>
            <a:ext cx="0" cy="119700"/>
          </a:xfrm>
          <a:prstGeom prst="straightConnector1">
            <a:avLst/>
          </a:prstGeom>
          <a:noFill/>
          <a:ln w="9525" cap="flat" cmpd="sng">
            <a:solidFill>
              <a:srgbClr val="D9D9D9"/>
            </a:solidFill>
            <a:prstDash val="solid"/>
            <a:round/>
            <a:headEnd type="none" w="med" len="med"/>
            <a:tailEnd type="none" w="med" len="med"/>
          </a:ln>
        </p:spPr>
      </p:cxnSp>
      <p:cxnSp>
        <p:nvCxnSpPr>
          <p:cNvPr id="402" name="Google Shape;402;p35"/>
          <p:cNvCxnSpPr/>
          <p:nvPr/>
        </p:nvCxnSpPr>
        <p:spPr>
          <a:xfrm rot="10800000">
            <a:off x="-228600" y="923925"/>
            <a:ext cx="114300" cy="0"/>
          </a:xfrm>
          <a:prstGeom prst="straightConnector1">
            <a:avLst/>
          </a:prstGeom>
          <a:noFill/>
          <a:ln w="9525" cap="flat" cmpd="sng">
            <a:solidFill>
              <a:srgbClr val="D9D9D9"/>
            </a:solidFill>
            <a:prstDash val="solid"/>
            <a:round/>
            <a:headEnd type="none" w="med" len="med"/>
            <a:tailEnd type="none" w="med" len="med"/>
          </a:ln>
        </p:spPr>
      </p:cxnSp>
      <p:cxnSp>
        <p:nvCxnSpPr>
          <p:cNvPr id="403" name="Google Shape;403;p35"/>
          <p:cNvCxnSpPr/>
          <p:nvPr/>
        </p:nvCxnSpPr>
        <p:spPr>
          <a:xfrm rot="10800000">
            <a:off x="-228600" y="4669500"/>
            <a:ext cx="114300" cy="0"/>
          </a:xfrm>
          <a:prstGeom prst="straightConnector1">
            <a:avLst/>
          </a:prstGeom>
          <a:noFill/>
          <a:ln w="9525" cap="flat" cmpd="sng">
            <a:solidFill>
              <a:srgbClr val="D9D9D9"/>
            </a:solidFill>
            <a:prstDash val="solid"/>
            <a:round/>
            <a:headEnd type="none" w="med" len="med"/>
            <a:tailEnd type="none" w="med" len="med"/>
          </a:ln>
        </p:spPr>
      </p:cxnSp>
      <p:grpSp>
        <p:nvGrpSpPr>
          <p:cNvPr id="404" name="Google Shape;404;p35"/>
          <p:cNvGrpSpPr/>
          <p:nvPr/>
        </p:nvGrpSpPr>
        <p:grpSpPr>
          <a:xfrm>
            <a:off x="287525" y="4854556"/>
            <a:ext cx="634914" cy="148716"/>
            <a:chOff x="1841475" y="2392725"/>
            <a:chExt cx="3928925" cy="920275"/>
          </a:xfrm>
        </p:grpSpPr>
        <p:sp>
          <p:nvSpPr>
            <p:cNvPr id="405" name="Google Shape;405;p35"/>
            <p:cNvSpPr/>
            <p:nvPr/>
          </p:nvSpPr>
          <p:spPr>
            <a:xfrm>
              <a:off x="2574175" y="2392725"/>
              <a:ext cx="139950" cy="905175"/>
            </a:xfrm>
            <a:custGeom>
              <a:avLst/>
              <a:gdLst/>
              <a:ahLst/>
              <a:cxnLst/>
              <a:rect l="l" t="t" r="r" b="b"/>
              <a:pathLst>
                <a:path w="5598" h="36207" extrusionOk="0">
                  <a:moveTo>
                    <a:pt x="1" y="0"/>
                  </a:moveTo>
                  <a:lnTo>
                    <a:pt x="1" y="5411"/>
                  </a:lnTo>
                  <a:lnTo>
                    <a:pt x="5575" y="5411"/>
                  </a:lnTo>
                  <a:lnTo>
                    <a:pt x="5575" y="0"/>
                  </a:lnTo>
                  <a:close/>
                  <a:moveTo>
                    <a:pt x="1" y="9383"/>
                  </a:moveTo>
                  <a:lnTo>
                    <a:pt x="1" y="36206"/>
                  </a:lnTo>
                  <a:lnTo>
                    <a:pt x="5598" y="36206"/>
                  </a:lnTo>
                  <a:lnTo>
                    <a:pt x="5598" y="9383"/>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5"/>
            <p:cNvSpPr/>
            <p:nvPr/>
          </p:nvSpPr>
          <p:spPr>
            <a:xfrm>
              <a:off x="2816875" y="2626700"/>
              <a:ext cx="703700" cy="686300"/>
            </a:xfrm>
            <a:custGeom>
              <a:avLst/>
              <a:gdLst/>
              <a:ahLst/>
              <a:cxnLst/>
              <a:rect l="l" t="t" r="r" b="b"/>
              <a:pathLst>
                <a:path w="28148" h="27452" extrusionOk="0">
                  <a:moveTo>
                    <a:pt x="0" y="0"/>
                  </a:moveTo>
                  <a:lnTo>
                    <a:pt x="0" y="3949"/>
                  </a:lnTo>
                  <a:lnTo>
                    <a:pt x="2601" y="3949"/>
                  </a:lnTo>
                  <a:lnTo>
                    <a:pt x="9081" y="23201"/>
                  </a:lnTo>
                  <a:cubicBezTo>
                    <a:pt x="10103" y="26151"/>
                    <a:pt x="11821" y="27451"/>
                    <a:pt x="14701" y="27451"/>
                  </a:cubicBezTo>
                  <a:cubicBezTo>
                    <a:pt x="16629" y="27451"/>
                    <a:pt x="19021" y="26987"/>
                    <a:pt x="20368" y="23201"/>
                  </a:cubicBezTo>
                  <a:lnTo>
                    <a:pt x="28148" y="0"/>
                  </a:lnTo>
                  <a:lnTo>
                    <a:pt x="22783" y="0"/>
                  </a:lnTo>
                  <a:lnTo>
                    <a:pt x="15978" y="21529"/>
                  </a:lnTo>
                  <a:cubicBezTo>
                    <a:pt x="15723" y="22458"/>
                    <a:pt x="15537" y="23015"/>
                    <a:pt x="14701" y="23015"/>
                  </a:cubicBezTo>
                  <a:cubicBezTo>
                    <a:pt x="13888" y="23015"/>
                    <a:pt x="13703" y="22458"/>
                    <a:pt x="13424" y="21529"/>
                  </a:cubicBezTo>
                  <a:lnTo>
                    <a:pt x="6712"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5"/>
            <p:cNvSpPr/>
            <p:nvPr/>
          </p:nvSpPr>
          <p:spPr>
            <a:xfrm>
              <a:off x="3557125" y="2626700"/>
              <a:ext cx="614900" cy="685700"/>
            </a:xfrm>
            <a:custGeom>
              <a:avLst/>
              <a:gdLst/>
              <a:ahLst/>
              <a:cxnLst/>
              <a:rect l="l" t="t" r="r" b="b"/>
              <a:pathLst>
                <a:path w="24596" h="27428" extrusionOk="0">
                  <a:moveTo>
                    <a:pt x="12310" y="4436"/>
                  </a:moveTo>
                  <a:cubicBezTo>
                    <a:pt x="16676" y="4436"/>
                    <a:pt x="19347" y="7711"/>
                    <a:pt x="19347" y="11636"/>
                  </a:cubicBezTo>
                  <a:lnTo>
                    <a:pt x="19347" y="15839"/>
                  </a:lnTo>
                  <a:cubicBezTo>
                    <a:pt x="19347" y="19764"/>
                    <a:pt x="16653" y="23039"/>
                    <a:pt x="12310" y="23039"/>
                  </a:cubicBezTo>
                  <a:cubicBezTo>
                    <a:pt x="7851" y="23039"/>
                    <a:pt x="5296" y="19764"/>
                    <a:pt x="5319" y="15839"/>
                  </a:cubicBezTo>
                  <a:lnTo>
                    <a:pt x="5319" y="11636"/>
                  </a:lnTo>
                  <a:cubicBezTo>
                    <a:pt x="5319" y="7711"/>
                    <a:pt x="7735" y="4436"/>
                    <a:pt x="12310" y="4436"/>
                  </a:cubicBezTo>
                  <a:close/>
                  <a:moveTo>
                    <a:pt x="12310" y="0"/>
                  </a:moveTo>
                  <a:cubicBezTo>
                    <a:pt x="5087" y="0"/>
                    <a:pt x="1" y="4785"/>
                    <a:pt x="47" y="11612"/>
                  </a:cubicBezTo>
                  <a:lnTo>
                    <a:pt x="47" y="15816"/>
                  </a:lnTo>
                  <a:cubicBezTo>
                    <a:pt x="47" y="22644"/>
                    <a:pt x="5087" y="27428"/>
                    <a:pt x="12310" y="27428"/>
                  </a:cubicBezTo>
                  <a:cubicBezTo>
                    <a:pt x="19556" y="27428"/>
                    <a:pt x="24595" y="22644"/>
                    <a:pt x="24595" y="15816"/>
                  </a:cubicBezTo>
                  <a:lnTo>
                    <a:pt x="24595" y="11612"/>
                  </a:lnTo>
                  <a:cubicBezTo>
                    <a:pt x="24595" y="4785"/>
                    <a:pt x="19556" y="0"/>
                    <a:pt x="12310"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5"/>
            <p:cNvSpPr/>
            <p:nvPr/>
          </p:nvSpPr>
          <p:spPr>
            <a:xfrm>
              <a:off x="4732275" y="2617400"/>
              <a:ext cx="582350" cy="679925"/>
            </a:xfrm>
            <a:custGeom>
              <a:avLst/>
              <a:gdLst/>
              <a:ahLst/>
              <a:cxnLst/>
              <a:rect l="l" t="t" r="r" b="b"/>
              <a:pathLst>
                <a:path w="23294" h="27197" extrusionOk="0">
                  <a:moveTo>
                    <a:pt x="11914" y="1"/>
                  </a:moveTo>
                  <a:cubicBezTo>
                    <a:pt x="4552" y="1"/>
                    <a:pt x="0" y="4646"/>
                    <a:pt x="0" y="12101"/>
                  </a:cubicBezTo>
                  <a:lnTo>
                    <a:pt x="0" y="15027"/>
                  </a:lnTo>
                  <a:cubicBezTo>
                    <a:pt x="0" y="22482"/>
                    <a:pt x="4552" y="27196"/>
                    <a:pt x="11914" y="27196"/>
                  </a:cubicBezTo>
                  <a:cubicBezTo>
                    <a:pt x="12077" y="27196"/>
                    <a:pt x="13377" y="27196"/>
                    <a:pt x="13958" y="27127"/>
                  </a:cubicBezTo>
                  <a:lnTo>
                    <a:pt x="13958" y="22644"/>
                  </a:lnTo>
                  <a:cubicBezTo>
                    <a:pt x="13726" y="22644"/>
                    <a:pt x="12054" y="22691"/>
                    <a:pt x="11914" y="22691"/>
                  </a:cubicBezTo>
                  <a:cubicBezTo>
                    <a:pt x="7896" y="22691"/>
                    <a:pt x="5226" y="19625"/>
                    <a:pt x="5226" y="15027"/>
                  </a:cubicBezTo>
                  <a:lnTo>
                    <a:pt x="5226" y="12101"/>
                  </a:lnTo>
                  <a:cubicBezTo>
                    <a:pt x="5226" y="7502"/>
                    <a:pt x="7920" y="4437"/>
                    <a:pt x="11914" y="4437"/>
                  </a:cubicBezTo>
                  <a:cubicBezTo>
                    <a:pt x="13702" y="4437"/>
                    <a:pt x="16443" y="4576"/>
                    <a:pt x="17395" y="4785"/>
                  </a:cubicBezTo>
                  <a:lnTo>
                    <a:pt x="17674" y="4831"/>
                  </a:lnTo>
                  <a:lnTo>
                    <a:pt x="17674" y="27196"/>
                  </a:lnTo>
                  <a:lnTo>
                    <a:pt x="23271" y="27196"/>
                  </a:lnTo>
                  <a:lnTo>
                    <a:pt x="23271" y="2137"/>
                  </a:lnTo>
                  <a:cubicBezTo>
                    <a:pt x="23294" y="1673"/>
                    <a:pt x="23294" y="1510"/>
                    <a:pt x="22272" y="1232"/>
                  </a:cubicBezTo>
                  <a:cubicBezTo>
                    <a:pt x="19485" y="512"/>
                    <a:pt x="15119" y="1"/>
                    <a:pt x="11914" y="1"/>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5"/>
            <p:cNvSpPr/>
            <p:nvPr/>
          </p:nvSpPr>
          <p:spPr>
            <a:xfrm>
              <a:off x="5448725" y="2392725"/>
              <a:ext cx="139950" cy="905175"/>
            </a:xfrm>
            <a:custGeom>
              <a:avLst/>
              <a:gdLst/>
              <a:ahLst/>
              <a:cxnLst/>
              <a:rect l="l" t="t" r="r" b="b"/>
              <a:pathLst>
                <a:path w="5598" h="36207" extrusionOk="0">
                  <a:moveTo>
                    <a:pt x="1" y="0"/>
                  </a:moveTo>
                  <a:lnTo>
                    <a:pt x="1" y="36206"/>
                  </a:lnTo>
                  <a:lnTo>
                    <a:pt x="5598" y="36206"/>
                  </a:lnTo>
                  <a:lnTo>
                    <a:pt x="5598"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5"/>
            <p:cNvSpPr/>
            <p:nvPr/>
          </p:nvSpPr>
          <p:spPr>
            <a:xfrm>
              <a:off x="1841475" y="2392725"/>
              <a:ext cx="617775" cy="904600"/>
            </a:xfrm>
            <a:custGeom>
              <a:avLst/>
              <a:gdLst/>
              <a:ahLst/>
              <a:cxnLst/>
              <a:rect l="l" t="t" r="r" b="b"/>
              <a:pathLst>
                <a:path w="24711" h="36184" extrusionOk="0">
                  <a:moveTo>
                    <a:pt x="0" y="0"/>
                  </a:moveTo>
                  <a:lnTo>
                    <a:pt x="0" y="36183"/>
                  </a:lnTo>
                  <a:lnTo>
                    <a:pt x="5806" y="36183"/>
                  </a:lnTo>
                  <a:lnTo>
                    <a:pt x="5806" y="5040"/>
                  </a:lnTo>
                  <a:lnTo>
                    <a:pt x="9220" y="5040"/>
                  </a:lnTo>
                  <a:cubicBezTo>
                    <a:pt x="9940" y="5040"/>
                    <a:pt x="10544" y="5063"/>
                    <a:pt x="11194" y="5086"/>
                  </a:cubicBezTo>
                  <a:cubicBezTo>
                    <a:pt x="16234" y="5179"/>
                    <a:pt x="18695" y="7176"/>
                    <a:pt x="18695" y="11101"/>
                  </a:cubicBezTo>
                  <a:lnTo>
                    <a:pt x="18695" y="11543"/>
                  </a:lnTo>
                  <a:cubicBezTo>
                    <a:pt x="18695" y="15165"/>
                    <a:pt x="16698" y="17581"/>
                    <a:pt x="11217" y="17581"/>
                  </a:cubicBezTo>
                  <a:lnTo>
                    <a:pt x="9592" y="17581"/>
                  </a:lnTo>
                  <a:lnTo>
                    <a:pt x="9592" y="22458"/>
                  </a:lnTo>
                  <a:cubicBezTo>
                    <a:pt x="10172" y="22481"/>
                    <a:pt x="10683" y="22504"/>
                    <a:pt x="11240" y="22504"/>
                  </a:cubicBezTo>
                  <a:cubicBezTo>
                    <a:pt x="19137" y="22504"/>
                    <a:pt x="24710" y="19392"/>
                    <a:pt x="24710" y="11612"/>
                  </a:cubicBezTo>
                  <a:lnTo>
                    <a:pt x="24710" y="11148"/>
                  </a:lnTo>
                  <a:cubicBezTo>
                    <a:pt x="24687" y="3019"/>
                    <a:pt x="18626" y="0"/>
                    <a:pt x="9824"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5"/>
            <p:cNvSpPr/>
            <p:nvPr/>
          </p:nvSpPr>
          <p:spPr>
            <a:xfrm>
              <a:off x="4278825" y="2482125"/>
              <a:ext cx="369275" cy="814025"/>
            </a:xfrm>
            <a:custGeom>
              <a:avLst/>
              <a:gdLst/>
              <a:ahLst/>
              <a:cxnLst/>
              <a:rect l="l" t="t" r="r" b="b"/>
              <a:pathLst>
                <a:path w="14771" h="32561" extrusionOk="0">
                  <a:moveTo>
                    <a:pt x="5667" y="1"/>
                  </a:moveTo>
                  <a:lnTo>
                    <a:pt x="0" y="744"/>
                  </a:lnTo>
                  <a:lnTo>
                    <a:pt x="0" y="25710"/>
                  </a:lnTo>
                  <a:cubicBezTo>
                    <a:pt x="0" y="30447"/>
                    <a:pt x="2346" y="32561"/>
                    <a:pt x="7618" y="32561"/>
                  </a:cubicBezTo>
                  <a:lnTo>
                    <a:pt x="14771" y="32561"/>
                  </a:lnTo>
                  <a:lnTo>
                    <a:pt x="14771" y="28241"/>
                  </a:lnTo>
                  <a:lnTo>
                    <a:pt x="9499" y="28241"/>
                  </a:lnTo>
                  <a:cubicBezTo>
                    <a:pt x="7223" y="28241"/>
                    <a:pt x="5667" y="28148"/>
                    <a:pt x="5667" y="25710"/>
                  </a:cubicBezTo>
                  <a:lnTo>
                    <a:pt x="5667" y="10103"/>
                  </a:lnTo>
                  <a:lnTo>
                    <a:pt x="14771" y="10103"/>
                  </a:lnTo>
                  <a:lnTo>
                    <a:pt x="14771" y="5783"/>
                  </a:lnTo>
                  <a:lnTo>
                    <a:pt x="5667" y="5783"/>
                  </a:lnTo>
                  <a:lnTo>
                    <a:pt x="5667" y="1"/>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5"/>
            <p:cNvSpPr/>
            <p:nvPr/>
          </p:nvSpPr>
          <p:spPr>
            <a:xfrm>
              <a:off x="5652525" y="3180600"/>
              <a:ext cx="117875" cy="117300"/>
            </a:xfrm>
            <a:custGeom>
              <a:avLst/>
              <a:gdLst/>
              <a:ahLst/>
              <a:cxnLst/>
              <a:rect l="l" t="t" r="r" b="b"/>
              <a:pathLst>
                <a:path w="4715" h="4692" extrusionOk="0">
                  <a:moveTo>
                    <a:pt x="2230" y="1277"/>
                  </a:moveTo>
                  <a:cubicBezTo>
                    <a:pt x="2741" y="1277"/>
                    <a:pt x="2973" y="1463"/>
                    <a:pt x="2973" y="1812"/>
                  </a:cubicBezTo>
                  <a:cubicBezTo>
                    <a:pt x="2973" y="2160"/>
                    <a:pt x="2741" y="2369"/>
                    <a:pt x="2299" y="2369"/>
                  </a:cubicBezTo>
                  <a:lnTo>
                    <a:pt x="1812" y="2369"/>
                  </a:lnTo>
                  <a:lnTo>
                    <a:pt x="1812" y="1277"/>
                  </a:lnTo>
                  <a:close/>
                  <a:moveTo>
                    <a:pt x="1580" y="1045"/>
                  </a:moveTo>
                  <a:lnTo>
                    <a:pt x="1580" y="3553"/>
                  </a:lnTo>
                  <a:lnTo>
                    <a:pt x="1858" y="3553"/>
                  </a:lnTo>
                  <a:lnTo>
                    <a:pt x="1858" y="2601"/>
                  </a:lnTo>
                  <a:lnTo>
                    <a:pt x="2462" y="2578"/>
                  </a:lnTo>
                  <a:lnTo>
                    <a:pt x="3089" y="3553"/>
                  </a:lnTo>
                  <a:lnTo>
                    <a:pt x="3391" y="3553"/>
                  </a:lnTo>
                  <a:lnTo>
                    <a:pt x="2741" y="2508"/>
                  </a:lnTo>
                  <a:cubicBezTo>
                    <a:pt x="3019" y="2392"/>
                    <a:pt x="3252" y="2160"/>
                    <a:pt x="3252" y="1788"/>
                  </a:cubicBezTo>
                  <a:cubicBezTo>
                    <a:pt x="3252" y="1324"/>
                    <a:pt x="2927" y="1045"/>
                    <a:pt x="2299" y="1045"/>
                  </a:cubicBezTo>
                  <a:close/>
                  <a:moveTo>
                    <a:pt x="2346" y="302"/>
                  </a:moveTo>
                  <a:cubicBezTo>
                    <a:pt x="3461" y="302"/>
                    <a:pt x="4343" y="1231"/>
                    <a:pt x="4343" y="2323"/>
                  </a:cubicBezTo>
                  <a:cubicBezTo>
                    <a:pt x="4343" y="3414"/>
                    <a:pt x="3461" y="4320"/>
                    <a:pt x="2346" y="4320"/>
                  </a:cubicBezTo>
                  <a:cubicBezTo>
                    <a:pt x="1254" y="4320"/>
                    <a:pt x="349" y="3414"/>
                    <a:pt x="349" y="2323"/>
                  </a:cubicBezTo>
                  <a:cubicBezTo>
                    <a:pt x="349" y="1208"/>
                    <a:pt x="1254" y="302"/>
                    <a:pt x="2346" y="302"/>
                  </a:cubicBezTo>
                  <a:close/>
                  <a:moveTo>
                    <a:pt x="2346" y="0"/>
                  </a:moveTo>
                  <a:cubicBezTo>
                    <a:pt x="1045" y="0"/>
                    <a:pt x="0" y="1045"/>
                    <a:pt x="0" y="2346"/>
                  </a:cubicBezTo>
                  <a:cubicBezTo>
                    <a:pt x="0" y="3623"/>
                    <a:pt x="1045" y="4691"/>
                    <a:pt x="2346" y="4691"/>
                  </a:cubicBezTo>
                  <a:cubicBezTo>
                    <a:pt x="3670" y="4691"/>
                    <a:pt x="4715" y="3623"/>
                    <a:pt x="4715" y="2346"/>
                  </a:cubicBezTo>
                  <a:cubicBezTo>
                    <a:pt x="4715" y="1045"/>
                    <a:pt x="3670" y="0"/>
                    <a:pt x="2346"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 – Design Grid">
  <p:cSld name="Title Slide_3">
    <p:spTree>
      <p:nvGrpSpPr>
        <p:cNvPr id="1" name="Shape 413"/>
        <p:cNvGrpSpPr/>
        <p:nvPr/>
      </p:nvGrpSpPr>
      <p:grpSpPr>
        <a:xfrm>
          <a:off x="0" y="0"/>
          <a:ext cx="0" cy="0"/>
          <a:chOff x="0" y="0"/>
          <a:chExt cx="0" cy="0"/>
        </a:xfrm>
      </p:grpSpPr>
      <p:pic>
        <p:nvPicPr>
          <p:cNvPr id="414" name="Google Shape;414;p36"/>
          <p:cNvPicPr preferRelativeResize="0"/>
          <p:nvPr/>
        </p:nvPicPr>
        <p:blipFill>
          <a:blip r:embed="rId2">
            <a:alphaModFix/>
          </a:blip>
          <a:stretch>
            <a:fillRect/>
          </a:stretch>
        </p:blipFill>
        <p:spPr>
          <a:xfrm>
            <a:off x="0" y="0"/>
            <a:ext cx="9144000" cy="5143489"/>
          </a:xfrm>
          <a:prstGeom prst="rect">
            <a:avLst/>
          </a:prstGeom>
          <a:noFill/>
          <a:ln>
            <a:noFill/>
          </a:ln>
        </p:spPr>
      </p:pic>
      <p:sp>
        <p:nvSpPr>
          <p:cNvPr id="415" name="Google Shape;415;p36"/>
          <p:cNvSpPr txBox="1">
            <a:spLocks noGrp="1"/>
          </p:cNvSpPr>
          <p:nvPr>
            <p:ph type="title"/>
          </p:nvPr>
        </p:nvSpPr>
        <p:spPr>
          <a:xfrm>
            <a:off x="192475" y="151275"/>
            <a:ext cx="8663100" cy="393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500" b="1">
                <a:solidFill>
                  <a:schemeClr val="dk1"/>
                </a:solidFill>
                <a:latin typeface="Proxima Nova"/>
                <a:ea typeface="Proxima Nova"/>
                <a:cs typeface="Proxima Nova"/>
                <a:sym typeface="Proxima Nova"/>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grpSp>
        <p:nvGrpSpPr>
          <p:cNvPr id="416" name="Google Shape;416;p36"/>
          <p:cNvGrpSpPr/>
          <p:nvPr/>
        </p:nvGrpSpPr>
        <p:grpSpPr>
          <a:xfrm>
            <a:off x="287525" y="4854556"/>
            <a:ext cx="634914" cy="148716"/>
            <a:chOff x="1841475" y="2392725"/>
            <a:chExt cx="3928925" cy="920275"/>
          </a:xfrm>
        </p:grpSpPr>
        <p:sp>
          <p:nvSpPr>
            <p:cNvPr id="417" name="Google Shape;417;p36"/>
            <p:cNvSpPr/>
            <p:nvPr/>
          </p:nvSpPr>
          <p:spPr>
            <a:xfrm>
              <a:off x="2574175" y="2392725"/>
              <a:ext cx="139950" cy="905175"/>
            </a:xfrm>
            <a:custGeom>
              <a:avLst/>
              <a:gdLst/>
              <a:ahLst/>
              <a:cxnLst/>
              <a:rect l="l" t="t" r="r" b="b"/>
              <a:pathLst>
                <a:path w="5598" h="36207" extrusionOk="0">
                  <a:moveTo>
                    <a:pt x="1" y="0"/>
                  </a:moveTo>
                  <a:lnTo>
                    <a:pt x="1" y="5411"/>
                  </a:lnTo>
                  <a:lnTo>
                    <a:pt x="5575" y="5411"/>
                  </a:lnTo>
                  <a:lnTo>
                    <a:pt x="5575" y="0"/>
                  </a:lnTo>
                  <a:close/>
                  <a:moveTo>
                    <a:pt x="1" y="9383"/>
                  </a:moveTo>
                  <a:lnTo>
                    <a:pt x="1" y="36206"/>
                  </a:lnTo>
                  <a:lnTo>
                    <a:pt x="5598" y="36206"/>
                  </a:lnTo>
                  <a:lnTo>
                    <a:pt x="5598" y="9383"/>
                  </a:lnTo>
                  <a:close/>
                </a:path>
              </a:pathLst>
            </a:custGeom>
            <a:solidFill>
              <a:srgbClr val="0087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6"/>
            <p:cNvSpPr/>
            <p:nvPr/>
          </p:nvSpPr>
          <p:spPr>
            <a:xfrm>
              <a:off x="2816875" y="2626700"/>
              <a:ext cx="703700" cy="686300"/>
            </a:xfrm>
            <a:custGeom>
              <a:avLst/>
              <a:gdLst/>
              <a:ahLst/>
              <a:cxnLst/>
              <a:rect l="l" t="t" r="r" b="b"/>
              <a:pathLst>
                <a:path w="28148" h="27452" extrusionOk="0">
                  <a:moveTo>
                    <a:pt x="0" y="0"/>
                  </a:moveTo>
                  <a:lnTo>
                    <a:pt x="0" y="3949"/>
                  </a:lnTo>
                  <a:lnTo>
                    <a:pt x="2601" y="3949"/>
                  </a:lnTo>
                  <a:lnTo>
                    <a:pt x="9081" y="23201"/>
                  </a:lnTo>
                  <a:cubicBezTo>
                    <a:pt x="10103" y="26151"/>
                    <a:pt x="11821" y="27451"/>
                    <a:pt x="14701" y="27451"/>
                  </a:cubicBezTo>
                  <a:cubicBezTo>
                    <a:pt x="16629" y="27451"/>
                    <a:pt x="19021" y="26987"/>
                    <a:pt x="20368" y="23201"/>
                  </a:cubicBezTo>
                  <a:lnTo>
                    <a:pt x="28148" y="0"/>
                  </a:lnTo>
                  <a:lnTo>
                    <a:pt x="22783" y="0"/>
                  </a:lnTo>
                  <a:lnTo>
                    <a:pt x="15978" y="21529"/>
                  </a:lnTo>
                  <a:cubicBezTo>
                    <a:pt x="15723" y="22458"/>
                    <a:pt x="15537" y="23015"/>
                    <a:pt x="14701" y="23015"/>
                  </a:cubicBezTo>
                  <a:cubicBezTo>
                    <a:pt x="13888" y="23015"/>
                    <a:pt x="13703" y="22458"/>
                    <a:pt x="13424" y="21529"/>
                  </a:cubicBezTo>
                  <a:lnTo>
                    <a:pt x="6712" y="0"/>
                  </a:lnTo>
                  <a:close/>
                </a:path>
              </a:pathLst>
            </a:custGeom>
            <a:solidFill>
              <a:srgbClr val="0087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6"/>
            <p:cNvSpPr/>
            <p:nvPr/>
          </p:nvSpPr>
          <p:spPr>
            <a:xfrm>
              <a:off x="3557125" y="2626700"/>
              <a:ext cx="614900" cy="685700"/>
            </a:xfrm>
            <a:custGeom>
              <a:avLst/>
              <a:gdLst/>
              <a:ahLst/>
              <a:cxnLst/>
              <a:rect l="l" t="t" r="r" b="b"/>
              <a:pathLst>
                <a:path w="24596" h="27428" extrusionOk="0">
                  <a:moveTo>
                    <a:pt x="12310" y="4436"/>
                  </a:moveTo>
                  <a:cubicBezTo>
                    <a:pt x="16676" y="4436"/>
                    <a:pt x="19347" y="7711"/>
                    <a:pt x="19347" y="11636"/>
                  </a:cubicBezTo>
                  <a:lnTo>
                    <a:pt x="19347" y="15839"/>
                  </a:lnTo>
                  <a:cubicBezTo>
                    <a:pt x="19347" y="19764"/>
                    <a:pt x="16653" y="23039"/>
                    <a:pt x="12310" y="23039"/>
                  </a:cubicBezTo>
                  <a:cubicBezTo>
                    <a:pt x="7851" y="23039"/>
                    <a:pt x="5296" y="19764"/>
                    <a:pt x="5319" y="15839"/>
                  </a:cubicBezTo>
                  <a:lnTo>
                    <a:pt x="5319" y="11636"/>
                  </a:lnTo>
                  <a:cubicBezTo>
                    <a:pt x="5319" y="7711"/>
                    <a:pt x="7735" y="4436"/>
                    <a:pt x="12310" y="4436"/>
                  </a:cubicBezTo>
                  <a:close/>
                  <a:moveTo>
                    <a:pt x="12310" y="0"/>
                  </a:moveTo>
                  <a:cubicBezTo>
                    <a:pt x="5087" y="0"/>
                    <a:pt x="1" y="4785"/>
                    <a:pt x="47" y="11612"/>
                  </a:cubicBezTo>
                  <a:lnTo>
                    <a:pt x="47" y="15816"/>
                  </a:lnTo>
                  <a:cubicBezTo>
                    <a:pt x="47" y="22644"/>
                    <a:pt x="5087" y="27428"/>
                    <a:pt x="12310" y="27428"/>
                  </a:cubicBezTo>
                  <a:cubicBezTo>
                    <a:pt x="19556" y="27428"/>
                    <a:pt x="24595" y="22644"/>
                    <a:pt x="24595" y="15816"/>
                  </a:cubicBezTo>
                  <a:lnTo>
                    <a:pt x="24595" y="11612"/>
                  </a:lnTo>
                  <a:cubicBezTo>
                    <a:pt x="24595" y="4785"/>
                    <a:pt x="19556" y="0"/>
                    <a:pt x="12310" y="0"/>
                  </a:cubicBezTo>
                  <a:close/>
                </a:path>
              </a:pathLst>
            </a:custGeom>
            <a:solidFill>
              <a:srgbClr val="0087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6"/>
            <p:cNvSpPr/>
            <p:nvPr/>
          </p:nvSpPr>
          <p:spPr>
            <a:xfrm>
              <a:off x="4732275" y="2617400"/>
              <a:ext cx="582350" cy="679925"/>
            </a:xfrm>
            <a:custGeom>
              <a:avLst/>
              <a:gdLst/>
              <a:ahLst/>
              <a:cxnLst/>
              <a:rect l="l" t="t" r="r" b="b"/>
              <a:pathLst>
                <a:path w="23294" h="27197" extrusionOk="0">
                  <a:moveTo>
                    <a:pt x="11914" y="1"/>
                  </a:moveTo>
                  <a:cubicBezTo>
                    <a:pt x="4552" y="1"/>
                    <a:pt x="0" y="4646"/>
                    <a:pt x="0" y="12101"/>
                  </a:cubicBezTo>
                  <a:lnTo>
                    <a:pt x="0" y="15027"/>
                  </a:lnTo>
                  <a:cubicBezTo>
                    <a:pt x="0" y="22482"/>
                    <a:pt x="4552" y="27196"/>
                    <a:pt x="11914" y="27196"/>
                  </a:cubicBezTo>
                  <a:cubicBezTo>
                    <a:pt x="12077" y="27196"/>
                    <a:pt x="13377" y="27196"/>
                    <a:pt x="13958" y="27127"/>
                  </a:cubicBezTo>
                  <a:lnTo>
                    <a:pt x="13958" y="22644"/>
                  </a:lnTo>
                  <a:cubicBezTo>
                    <a:pt x="13726" y="22644"/>
                    <a:pt x="12054" y="22691"/>
                    <a:pt x="11914" y="22691"/>
                  </a:cubicBezTo>
                  <a:cubicBezTo>
                    <a:pt x="7896" y="22691"/>
                    <a:pt x="5226" y="19625"/>
                    <a:pt x="5226" y="15027"/>
                  </a:cubicBezTo>
                  <a:lnTo>
                    <a:pt x="5226" y="12101"/>
                  </a:lnTo>
                  <a:cubicBezTo>
                    <a:pt x="5226" y="7502"/>
                    <a:pt x="7920" y="4437"/>
                    <a:pt x="11914" y="4437"/>
                  </a:cubicBezTo>
                  <a:cubicBezTo>
                    <a:pt x="13702" y="4437"/>
                    <a:pt x="16443" y="4576"/>
                    <a:pt x="17395" y="4785"/>
                  </a:cubicBezTo>
                  <a:lnTo>
                    <a:pt x="17674" y="4831"/>
                  </a:lnTo>
                  <a:lnTo>
                    <a:pt x="17674" y="27196"/>
                  </a:lnTo>
                  <a:lnTo>
                    <a:pt x="23271" y="27196"/>
                  </a:lnTo>
                  <a:lnTo>
                    <a:pt x="23271" y="2137"/>
                  </a:lnTo>
                  <a:cubicBezTo>
                    <a:pt x="23294" y="1673"/>
                    <a:pt x="23294" y="1510"/>
                    <a:pt x="22272" y="1232"/>
                  </a:cubicBezTo>
                  <a:cubicBezTo>
                    <a:pt x="19485" y="512"/>
                    <a:pt x="15119" y="1"/>
                    <a:pt x="11914" y="1"/>
                  </a:cubicBezTo>
                  <a:close/>
                </a:path>
              </a:pathLst>
            </a:custGeom>
            <a:solidFill>
              <a:srgbClr val="0087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6"/>
            <p:cNvSpPr/>
            <p:nvPr/>
          </p:nvSpPr>
          <p:spPr>
            <a:xfrm>
              <a:off x="5448725" y="2392725"/>
              <a:ext cx="139950" cy="905175"/>
            </a:xfrm>
            <a:custGeom>
              <a:avLst/>
              <a:gdLst/>
              <a:ahLst/>
              <a:cxnLst/>
              <a:rect l="l" t="t" r="r" b="b"/>
              <a:pathLst>
                <a:path w="5598" h="36207" extrusionOk="0">
                  <a:moveTo>
                    <a:pt x="1" y="0"/>
                  </a:moveTo>
                  <a:lnTo>
                    <a:pt x="1" y="36206"/>
                  </a:lnTo>
                  <a:lnTo>
                    <a:pt x="5598" y="36206"/>
                  </a:lnTo>
                  <a:lnTo>
                    <a:pt x="5598" y="0"/>
                  </a:lnTo>
                  <a:close/>
                </a:path>
              </a:pathLst>
            </a:custGeom>
            <a:solidFill>
              <a:srgbClr val="0087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6"/>
            <p:cNvSpPr/>
            <p:nvPr/>
          </p:nvSpPr>
          <p:spPr>
            <a:xfrm>
              <a:off x="1841475" y="2392725"/>
              <a:ext cx="617775" cy="904600"/>
            </a:xfrm>
            <a:custGeom>
              <a:avLst/>
              <a:gdLst/>
              <a:ahLst/>
              <a:cxnLst/>
              <a:rect l="l" t="t" r="r" b="b"/>
              <a:pathLst>
                <a:path w="24711" h="36184" extrusionOk="0">
                  <a:moveTo>
                    <a:pt x="0" y="0"/>
                  </a:moveTo>
                  <a:lnTo>
                    <a:pt x="0" y="36183"/>
                  </a:lnTo>
                  <a:lnTo>
                    <a:pt x="5806" y="36183"/>
                  </a:lnTo>
                  <a:lnTo>
                    <a:pt x="5806" y="5040"/>
                  </a:lnTo>
                  <a:lnTo>
                    <a:pt x="9220" y="5040"/>
                  </a:lnTo>
                  <a:cubicBezTo>
                    <a:pt x="9940" y="5040"/>
                    <a:pt x="10544" y="5063"/>
                    <a:pt x="11194" y="5086"/>
                  </a:cubicBezTo>
                  <a:cubicBezTo>
                    <a:pt x="16234" y="5179"/>
                    <a:pt x="18695" y="7176"/>
                    <a:pt x="18695" y="11101"/>
                  </a:cubicBezTo>
                  <a:lnTo>
                    <a:pt x="18695" y="11543"/>
                  </a:lnTo>
                  <a:cubicBezTo>
                    <a:pt x="18695" y="15165"/>
                    <a:pt x="16698" y="17581"/>
                    <a:pt x="11217" y="17581"/>
                  </a:cubicBezTo>
                  <a:lnTo>
                    <a:pt x="9592" y="17581"/>
                  </a:lnTo>
                  <a:lnTo>
                    <a:pt x="9592" y="22458"/>
                  </a:lnTo>
                  <a:cubicBezTo>
                    <a:pt x="10172" y="22481"/>
                    <a:pt x="10683" y="22504"/>
                    <a:pt x="11240" y="22504"/>
                  </a:cubicBezTo>
                  <a:cubicBezTo>
                    <a:pt x="19137" y="22504"/>
                    <a:pt x="24710" y="19392"/>
                    <a:pt x="24710" y="11612"/>
                  </a:cubicBezTo>
                  <a:lnTo>
                    <a:pt x="24710" y="11148"/>
                  </a:lnTo>
                  <a:cubicBezTo>
                    <a:pt x="24687" y="3019"/>
                    <a:pt x="18626" y="0"/>
                    <a:pt x="9824" y="0"/>
                  </a:cubicBezTo>
                  <a:close/>
                </a:path>
              </a:pathLst>
            </a:custGeom>
            <a:solidFill>
              <a:srgbClr val="0087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6"/>
            <p:cNvSpPr/>
            <p:nvPr/>
          </p:nvSpPr>
          <p:spPr>
            <a:xfrm>
              <a:off x="4278825" y="2482125"/>
              <a:ext cx="369275" cy="814025"/>
            </a:xfrm>
            <a:custGeom>
              <a:avLst/>
              <a:gdLst/>
              <a:ahLst/>
              <a:cxnLst/>
              <a:rect l="l" t="t" r="r" b="b"/>
              <a:pathLst>
                <a:path w="14771" h="32561" extrusionOk="0">
                  <a:moveTo>
                    <a:pt x="5667" y="1"/>
                  </a:moveTo>
                  <a:lnTo>
                    <a:pt x="0" y="744"/>
                  </a:lnTo>
                  <a:lnTo>
                    <a:pt x="0" y="25710"/>
                  </a:lnTo>
                  <a:cubicBezTo>
                    <a:pt x="0" y="30447"/>
                    <a:pt x="2346" y="32561"/>
                    <a:pt x="7618" y="32561"/>
                  </a:cubicBezTo>
                  <a:lnTo>
                    <a:pt x="14771" y="32561"/>
                  </a:lnTo>
                  <a:lnTo>
                    <a:pt x="14771" y="28241"/>
                  </a:lnTo>
                  <a:lnTo>
                    <a:pt x="9499" y="28241"/>
                  </a:lnTo>
                  <a:cubicBezTo>
                    <a:pt x="7223" y="28241"/>
                    <a:pt x="5667" y="28148"/>
                    <a:pt x="5667" y="25710"/>
                  </a:cubicBezTo>
                  <a:lnTo>
                    <a:pt x="5667" y="10103"/>
                  </a:lnTo>
                  <a:lnTo>
                    <a:pt x="14771" y="10103"/>
                  </a:lnTo>
                  <a:lnTo>
                    <a:pt x="14771" y="5783"/>
                  </a:lnTo>
                  <a:lnTo>
                    <a:pt x="5667" y="5783"/>
                  </a:lnTo>
                  <a:lnTo>
                    <a:pt x="5667" y="1"/>
                  </a:lnTo>
                  <a:close/>
                </a:path>
              </a:pathLst>
            </a:custGeom>
            <a:solidFill>
              <a:srgbClr val="0087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6"/>
            <p:cNvSpPr/>
            <p:nvPr/>
          </p:nvSpPr>
          <p:spPr>
            <a:xfrm>
              <a:off x="5652525" y="3180600"/>
              <a:ext cx="117875" cy="117300"/>
            </a:xfrm>
            <a:custGeom>
              <a:avLst/>
              <a:gdLst/>
              <a:ahLst/>
              <a:cxnLst/>
              <a:rect l="l" t="t" r="r" b="b"/>
              <a:pathLst>
                <a:path w="4715" h="4692" extrusionOk="0">
                  <a:moveTo>
                    <a:pt x="2230" y="1277"/>
                  </a:moveTo>
                  <a:cubicBezTo>
                    <a:pt x="2741" y="1277"/>
                    <a:pt x="2973" y="1463"/>
                    <a:pt x="2973" y="1812"/>
                  </a:cubicBezTo>
                  <a:cubicBezTo>
                    <a:pt x="2973" y="2160"/>
                    <a:pt x="2741" y="2369"/>
                    <a:pt x="2299" y="2369"/>
                  </a:cubicBezTo>
                  <a:lnTo>
                    <a:pt x="1812" y="2369"/>
                  </a:lnTo>
                  <a:lnTo>
                    <a:pt x="1812" y="1277"/>
                  </a:lnTo>
                  <a:close/>
                  <a:moveTo>
                    <a:pt x="1580" y="1045"/>
                  </a:moveTo>
                  <a:lnTo>
                    <a:pt x="1580" y="3553"/>
                  </a:lnTo>
                  <a:lnTo>
                    <a:pt x="1858" y="3553"/>
                  </a:lnTo>
                  <a:lnTo>
                    <a:pt x="1858" y="2601"/>
                  </a:lnTo>
                  <a:lnTo>
                    <a:pt x="2462" y="2578"/>
                  </a:lnTo>
                  <a:lnTo>
                    <a:pt x="3089" y="3553"/>
                  </a:lnTo>
                  <a:lnTo>
                    <a:pt x="3391" y="3553"/>
                  </a:lnTo>
                  <a:lnTo>
                    <a:pt x="2741" y="2508"/>
                  </a:lnTo>
                  <a:cubicBezTo>
                    <a:pt x="3019" y="2392"/>
                    <a:pt x="3252" y="2160"/>
                    <a:pt x="3252" y="1788"/>
                  </a:cubicBezTo>
                  <a:cubicBezTo>
                    <a:pt x="3252" y="1324"/>
                    <a:pt x="2927" y="1045"/>
                    <a:pt x="2299" y="1045"/>
                  </a:cubicBezTo>
                  <a:close/>
                  <a:moveTo>
                    <a:pt x="2346" y="302"/>
                  </a:moveTo>
                  <a:cubicBezTo>
                    <a:pt x="3461" y="302"/>
                    <a:pt x="4343" y="1231"/>
                    <a:pt x="4343" y="2323"/>
                  </a:cubicBezTo>
                  <a:cubicBezTo>
                    <a:pt x="4343" y="3414"/>
                    <a:pt x="3461" y="4320"/>
                    <a:pt x="2346" y="4320"/>
                  </a:cubicBezTo>
                  <a:cubicBezTo>
                    <a:pt x="1254" y="4320"/>
                    <a:pt x="349" y="3414"/>
                    <a:pt x="349" y="2323"/>
                  </a:cubicBezTo>
                  <a:cubicBezTo>
                    <a:pt x="349" y="1208"/>
                    <a:pt x="1254" y="302"/>
                    <a:pt x="2346" y="302"/>
                  </a:cubicBezTo>
                  <a:close/>
                  <a:moveTo>
                    <a:pt x="2346" y="0"/>
                  </a:moveTo>
                  <a:cubicBezTo>
                    <a:pt x="1045" y="0"/>
                    <a:pt x="0" y="1045"/>
                    <a:pt x="0" y="2346"/>
                  </a:cubicBezTo>
                  <a:cubicBezTo>
                    <a:pt x="0" y="3623"/>
                    <a:pt x="1045" y="4691"/>
                    <a:pt x="2346" y="4691"/>
                  </a:cubicBezTo>
                  <a:cubicBezTo>
                    <a:pt x="3670" y="4691"/>
                    <a:pt x="4715" y="3623"/>
                    <a:pt x="4715" y="2346"/>
                  </a:cubicBezTo>
                  <a:cubicBezTo>
                    <a:pt x="4715" y="1045"/>
                    <a:pt x="3670" y="0"/>
                    <a:pt x="2346" y="0"/>
                  </a:cubicBezTo>
                  <a:close/>
                </a:path>
              </a:pathLst>
            </a:custGeom>
            <a:solidFill>
              <a:srgbClr val="0087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C – Night Mode">
  <p:cSld name="Title Slide_2">
    <p:bg>
      <p:bgPr>
        <a:solidFill>
          <a:schemeClr val="dk1"/>
        </a:solidFill>
        <a:effectLst/>
      </p:bgPr>
    </p:bg>
    <p:spTree>
      <p:nvGrpSpPr>
        <p:cNvPr id="1" name="Shape 425"/>
        <p:cNvGrpSpPr/>
        <p:nvPr/>
      </p:nvGrpSpPr>
      <p:grpSpPr>
        <a:xfrm>
          <a:off x="0" y="0"/>
          <a:ext cx="0" cy="0"/>
          <a:chOff x="0" y="0"/>
          <a:chExt cx="0" cy="0"/>
        </a:xfrm>
      </p:grpSpPr>
      <p:sp>
        <p:nvSpPr>
          <p:cNvPr id="426" name="Google Shape;426;p37"/>
          <p:cNvSpPr txBox="1">
            <a:spLocks noGrp="1"/>
          </p:cNvSpPr>
          <p:nvPr>
            <p:ph type="title"/>
          </p:nvPr>
        </p:nvSpPr>
        <p:spPr>
          <a:xfrm>
            <a:off x="192475" y="151275"/>
            <a:ext cx="8663100" cy="393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500" b="1">
                <a:solidFill>
                  <a:srgbClr val="FFFFFF"/>
                </a:solidFill>
                <a:latin typeface="Proxima Nova"/>
                <a:ea typeface="Proxima Nova"/>
                <a:cs typeface="Proxima Nova"/>
                <a:sym typeface="Proxima Nova"/>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grpSp>
        <p:nvGrpSpPr>
          <p:cNvPr id="427" name="Google Shape;427;p37"/>
          <p:cNvGrpSpPr/>
          <p:nvPr/>
        </p:nvGrpSpPr>
        <p:grpSpPr>
          <a:xfrm>
            <a:off x="287525" y="4854556"/>
            <a:ext cx="634914" cy="148716"/>
            <a:chOff x="1841475" y="2392725"/>
            <a:chExt cx="3928925" cy="920275"/>
          </a:xfrm>
        </p:grpSpPr>
        <p:sp>
          <p:nvSpPr>
            <p:cNvPr id="428" name="Google Shape;428;p37"/>
            <p:cNvSpPr/>
            <p:nvPr/>
          </p:nvSpPr>
          <p:spPr>
            <a:xfrm>
              <a:off x="2574175" y="2392725"/>
              <a:ext cx="139950" cy="905175"/>
            </a:xfrm>
            <a:custGeom>
              <a:avLst/>
              <a:gdLst/>
              <a:ahLst/>
              <a:cxnLst/>
              <a:rect l="l" t="t" r="r" b="b"/>
              <a:pathLst>
                <a:path w="5598" h="36207" extrusionOk="0">
                  <a:moveTo>
                    <a:pt x="1" y="0"/>
                  </a:moveTo>
                  <a:lnTo>
                    <a:pt x="1" y="5411"/>
                  </a:lnTo>
                  <a:lnTo>
                    <a:pt x="5575" y="5411"/>
                  </a:lnTo>
                  <a:lnTo>
                    <a:pt x="5575" y="0"/>
                  </a:lnTo>
                  <a:close/>
                  <a:moveTo>
                    <a:pt x="1" y="9383"/>
                  </a:moveTo>
                  <a:lnTo>
                    <a:pt x="1" y="36206"/>
                  </a:lnTo>
                  <a:lnTo>
                    <a:pt x="5598" y="36206"/>
                  </a:lnTo>
                  <a:lnTo>
                    <a:pt x="5598" y="9383"/>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7"/>
            <p:cNvSpPr/>
            <p:nvPr/>
          </p:nvSpPr>
          <p:spPr>
            <a:xfrm>
              <a:off x="2816875" y="2626700"/>
              <a:ext cx="703700" cy="686300"/>
            </a:xfrm>
            <a:custGeom>
              <a:avLst/>
              <a:gdLst/>
              <a:ahLst/>
              <a:cxnLst/>
              <a:rect l="l" t="t" r="r" b="b"/>
              <a:pathLst>
                <a:path w="28148" h="27452" extrusionOk="0">
                  <a:moveTo>
                    <a:pt x="0" y="0"/>
                  </a:moveTo>
                  <a:lnTo>
                    <a:pt x="0" y="3949"/>
                  </a:lnTo>
                  <a:lnTo>
                    <a:pt x="2601" y="3949"/>
                  </a:lnTo>
                  <a:lnTo>
                    <a:pt x="9081" y="23201"/>
                  </a:lnTo>
                  <a:cubicBezTo>
                    <a:pt x="10103" y="26151"/>
                    <a:pt x="11821" y="27451"/>
                    <a:pt x="14701" y="27451"/>
                  </a:cubicBezTo>
                  <a:cubicBezTo>
                    <a:pt x="16629" y="27451"/>
                    <a:pt x="19021" y="26987"/>
                    <a:pt x="20368" y="23201"/>
                  </a:cubicBezTo>
                  <a:lnTo>
                    <a:pt x="28148" y="0"/>
                  </a:lnTo>
                  <a:lnTo>
                    <a:pt x="22783" y="0"/>
                  </a:lnTo>
                  <a:lnTo>
                    <a:pt x="15978" y="21529"/>
                  </a:lnTo>
                  <a:cubicBezTo>
                    <a:pt x="15723" y="22458"/>
                    <a:pt x="15537" y="23015"/>
                    <a:pt x="14701" y="23015"/>
                  </a:cubicBezTo>
                  <a:cubicBezTo>
                    <a:pt x="13888" y="23015"/>
                    <a:pt x="13703" y="22458"/>
                    <a:pt x="13424" y="21529"/>
                  </a:cubicBezTo>
                  <a:lnTo>
                    <a:pt x="6712"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7"/>
            <p:cNvSpPr/>
            <p:nvPr/>
          </p:nvSpPr>
          <p:spPr>
            <a:xfrm>
              <a:off x="3557125" y="2626700"/>
              <a:ext cx="614900" cy="685700"/>
            </a:xfrm>
            <a:custGeom>
              <a:avLst/>
              <a:gdLst/>
              <a:ahLst/>
              <a:cxnLst/>
              <a:rect l="l" t="t" r="r" b="b"/>
              <a:pathLst>
                <a:path w="24596" h="27428" extrusionOk="0">
                  <a:moveTo>
                    <a:pt x="12310" y="4436"/>
                  </a:moveTo>
                  <a:cubicBezTo>
                    <a:pt x="16676" y="4436"/>
                    <a:pt x="19347" y="7711"/>
                    <a:pt x="19347" y="11636"/>
                  </a:cubicBezTo>
                  <a:lnTo>
                    <a:pt x="19347" y="15839"/>
                  </a:lnTo>
                  <a:cubicBezTo>
                    <a:pt x="19347" y="19764"/>
                    <a:pt x="16653" y="23039"/>
                    <a:pt x="12310" y="23039"/>
                  </a:cubicBezTo>
                  <a:cubicBezTo>
                    <a:pt x="7851" y="23039"/>
                    <a:pt x="5296" y="19764"/>
                    <a:pt x="5319" y="15839"/>
                  </a:cubicBezTo>
                  <a:lnTo>
                    <a:pt x="5319" y="11636"/>
                  </a:lnTo>
                  <a:cubicBezTo>
                    <a:pt x="5319" y="7711"/>
                    <a:pt x="7735" y="4436"/>
                    <a:pt x="12310" y="4436"/>
                  </a:cubicBezTo>
                  <a:close/>
                  <a:moveTo>
                    <a:pt x="12310" y="0"/>
                  </a:moveTo>
                  <a:cubicBezTo>
                    <a:pt x="5087" y="0"/>
                    <a:pt x="1" y="4785"/>
                    <a:pt x="47" y="11612"/>
                  </a:cubicBezTo>
                  <a:lnTo>
                    <a:pt x="47" y="15816"/>
                  </a:lnTo>
                  <a:cubicBezTo>
                    <a:pt x="47" y="22644"/>
                    <a:pt x="5087" y="27428"/>
                    <a:pt x="12310" y="27428"/>
                  </a:cubicBezTo>
                  <a:cubicBezTo>
                    <a:pt x="19556" y="27428"/>
                    <a:pt x="24595" y="22644"/>
                    <a:pt x="24595" y="15816"/>
                  </a:cubicBezTo>
                  <a:lnTo>
                    <a:pt x="24595" y="11612"/>
                  </a:lnTo>
                  <a:cubicBezTo>
                    <a:pt x="24595" y="4785"/>
                    <a:pt x="19556" y="0"/>
                    <a:pt x="12310"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7"/>
            <p:cNvSpPr/>
            <p:nvPr/>
          </p:nvSpPr>
          <p:spPr>
            <a:xfrm>
              <a:off x="4732275" y="2617400"/>
              <a:ext cx="582350" cy="679925"/>
            </a:xfrm>
            <a:custGeom>
              <a:avLst/>
              <a:gdLst/>
              <a:ahLst/>
              <a:cxnLst/>
              <a:rect l="l" t="t" r="r" b="b"/>
              <a:pathLst>
                <a:path w="23294" h="27197" extrusionOk="0">
                  <a:moveTo>
                    <a:pt x="11914" y="1"/>
                  </a:moveTo>
                  <a:cubicBezTo>
                    <a:pt x="4552" y="1"/>
                    <a:pt x="0" y="4646"/>
                    <a:pt x="0" y="12101"/>
                  </a:cubicBezTo>
                  <a:lnTo>
                    <a:pt x="0" y="15027"/>
                  </a:lnTo>
                  <a:cubicBezTo>
                    <a:pt x="0" y="22482"/>
                    <a:pt x="4552" y="27196"/>
                    <a:pt x="11914" y="27196"/>
                  </a:cubicBezTo>
                  <a:cubicBezTo>
                    <a:pt x="12077" y="27196"/>
                    <a:pt x="13377" y="27196"/>
                    <a:pt x="13958" y="27127"/>
                  </a:cubicBezTo>
                  <a:lnTo>
                    <a:pt x="13958" y="22644"/>
                  </a:lnTo>
                  <a:cubicBezTo>
                    <a:pt x="13726" y="22644"/>
                    <a:pt x="12054" y="22691"/>
                    <a:pt x="11914" y="22691"/>
                  </a:cubicBezTo>
                  <a:cubicBezTo>
                    <a:pt x="7896" y="22691"/>
                    <a:pt x="5226" y="19625"/>
                    <a:pt x="5226" y="15027"/>
                  </a:cubicBezTo>
                  <a:lnTo>
                    <a:pt x="5226" y="12101"/>
                  </a:lnTo>
                  <a:cubicBezTo>
                    <a:pt x="5226" y="7502"/>
                    <a:pt x="7920" y="4437"/>
                    <a:pt x="11914" y="4437"/>
                  </a:cubicBezTo>
                  <a:cubicBezTo>
                    <a:pt x="13702" y="4437"/>
                    <a:pt x="16443" y="4576"/>
                    <a:pt x="17395" y="4785"/>
                  </a:cubicBezTo>
                  <a:lnTo>
                    <a:pt x="17674" y="4831"/>
                  </a:lnTo>
                  <a:lnTo>
                    <a:pt x="17674" y="27196"/>
                  </a:lnTo>
                  <a:lnTo>
                    <a:pt x="23271" y="27196"/>
                  </a:lnTo>
                  <a:lnTo>
                    <a:pt x="23271" y="2137"/>
                  </a:lnTo>
                  <a:cubicBezTo>
                    <a:pt x="23294" y="1673"/>
                    <a:pt x="23294" y="1510"/>
                    <a:pt x="22272" y="1232"/>
                  </a:cubicBezTo>
                  <a:cubicBezTo>
                    <a:pt x="19485" y="512"/>
                    <a:pt x="15119" y="1"/>
                    <a:pt x="11914" y="1"/>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7"/>
            <p:cNvSpPr/>
            <p:nvPr/>
          </p:nvSpPr>
          <p:spPr>
            <a:xfrm>
              <a:off x="5448725" y="2392725"/>
              <a:ext cx="139950" cy="905175"/>
            </a:xfrm>
            <a:custGeom>
              <a:avLst/>
              <a:gdLst/>
              <a:ahLst/>
              <a:cxnLst/>
              <a:rect l="l" t="t" r="r" b="b"/>
              <a:pathLst>
                <a:path w="5598" h="36207" extrusionOk="0">
                  <a:moveTo>
                    <a:pt x="1" y="0"/>
                  </a:moveTo>
                  <a:lnTo>
                    <a:pt x="1" y="36206"/>
                  </a:lnTo>
                  <a:lnTo>
                    <a:pt x="5598" y="36206"/>
                  </a:lnTo>
                  <a:lnTo>
                    <a:pt x="5598"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7"/>
            <p:cNvSpPr/>
            <p:nvPr/>
          </p:nvSpPr>
          <p:spPr>
            <a:xfrm>
              <a:off x="1841475" y="2392725"/>
              <a:ext cx="617775" cy="904600"/>
            </a:xfrm>
            <a:custGeom>
              <a:avLst/>
              <a:gdLst/>
              <a:ahLst/>
              <a:cxnLst/>
              <a:rect l="l" t="t" r="r" b="b"/>
              <a:pathLst>
                <a:path w="24711" h="36184" extrusionOk="0">
                  <a:moveTo>
                    <a:pt x="0" y="0"/>
                  </a:moveTo>
                  <a:lnTo>
                    <a:pt x="0" y="36183"/>
                  </a:lnTo>
                  <a:lnTo>
                    <a:pt x="5806" y="36183"/>
                  </a:lnTo>
                  <a:lnTo>
                    <a:pt x="5806" y="5040"/>
                  </a:lnTo>
                  <a:lnTo>
                    <a:pt x="9220" y="5040"/>
                  </a:lnTo>
                  <a:cubicBezTo>
                    <a:pt x="9940" y="5040"/>
                    <a:pt x="10544" y="5063"/>
                    <a:pt x="11194" y="5086"/>
                  </a:cubicBezTo>
                  <a:cubicBezTo>
                    <a:pt x="16234" y="5179"/>
                    <a:pt x="18695" y="7176"/>
                    <a:pt x="18695" y="11101"/>
                  </a:cubicBezTo>
                  <a:lnTo>
                    <a:pt x="18695" y="11543"/>
                  </a:lnTo>
                  <a:cubicBezTo>
                    <a:pt x="18695" y="15165"/>
                    <a:pt x="16698" y="17581"/>
                    <a:pt x="11217" y="17581"/>
                  </a:cubicBezTo>
                  <a:lnTo>
                    <a:pt x="9592" y="17581"/>
                  </a:lnTo>
                  <a:lnTo>
                    <a:pt x="9592" y="22458"/>
                  </a:lnTo>
                  <a:cubicBezTo>
                    <a:pt x="10172" y="22481"/>
                    <a:pt x="10683" y="22504"/>
                    <a:pt x="11240" y="22504"/>
                  </a:cubicBezTo>
                  <a:cubicBezTo>
                    <a:pt x="19137" y="22504"/>
                    <a:pt x="24710" y="19392"/>
                    <a:pt x="24710" y="11612"/>
                  </a:cubicBezTo>
                  <a:lnTo>
                    <a:pt x="24710" y="11148"/>
                  </a:lnTo>
                  <a:cubicBezTo>
                    <a:pt x="24687" y="3019"/>
                    <a:pt x="18626" y="0"/>
                    <a:pt x="9824"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7"/>
            <p:cNvSpPr/>
            <p:nvPr/>
          </p:nvSpPr>
          <p:spPr>
            <a:xfrm>
              <a:off x="4278825" y="2482125"/>
              <a:ext cx="369275" cy="814025"/>
            </a:xfrm>
            <a:custGeom>
              <a:avLst/>
              <a:gdLst/>
              <a:ahLst/>
              <a:cxnLst/>
              <a:rect l="l" t="t" r="r" b="b"/>
              <a:pathLst>
                <a:path w="14771" h="32561" extrusionOk="0">
                  <a:moveTo>
                    <a:pt x="5667" y="1"/>
                  </a:moveTo>
                  <a:lnTo>
                    <a:pt x="0" y="744"/>
                  </a:lnTo>
                  <a:lnTo>
                    <a:pt x="0" y="25710"/>
                  </a:lnTo>
                  <a:cubicBezTo>
                    <a:pt x="0" y="30447"/>
                    <a:pt x="2346" y="32561"/>
                    <a:pt x="7618" y="32561"/>
                  </a:cubicBezTo>
                  <a:lnTo>
                    <a:pt x="14771" y="32561"/>
                  </a:lnTo>
                  <a:lnTo>
                    <a:pt x="14771" y="28241"/>
                  </a:lnTo>
                  <a:lnTo>
                    <a:pt x="9499" y="28241"/>
                  </a:lnTo>
                  <a:cubicBezTo>
                    <a:pt x="7223" y="28241"/>
                    <a:pt x="5667" y="28148"/>
                    <a:pt x="5667" y="25710"/>
                  </a:cubicBezTo>
                  <a:lnTo>
                    <a:pt x="5667" y="10103"/>
                  </a:lnTo>
                  <a:lnTo>
                    <a:pt x="14771" y="10103"/>
                  </a:lnTo>
                  <a:lnTo>
                    <a:pt x="14771" y="5783"/>
                  </a:lnTo>
                  <a:lnTo>
                    <a:pt x="5667" y="5783"/>
                  </a:lnTo>
                  <a:lnTo>
                    <a:pt x="5667" y="1"/>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7"/>
            <p:cNvSpPr/>
            <p:nvPr/>
          </p:nvSpPr>
          <p:spPr>
            <a:xfrm>
              <a:off x="5652525" y="3180600"/>
              <a:ext cx="117875" cy="117300"/>
            </a:xfrm>
            <a:custGeom>
              <a:avLst/>
              <a:gdLst/>
              <a:ahLst/>
              <a:cxnLst/>
              <a:rect l="l" t="t" r="r" b="b"/>
              <a:pathLst>
                <a:path w="4715" h="4692" extrusionOk="0">
                  <a:moveTo>
                    <a:pt x="2230" y="1277"/>
                  </a:moveTo>
                  <a:cubicBezTo>
                    <a:pt x="2741" y="1277"/>
                    <a:pt x="2973" y="1463"/>
                    <a:pt x="2973" y="1812"/>
                  </a:cubicBezTo>
                  <a:cubicBezTo>
                    <a:pt x="2973" y="2160"/>
                    <a:pt x="2741" y="2369"/>
                    <a:pt x="2299" y="2369"/>
                  </a:cubicBezTo>
                  <a:lnTo>
                    <a:pt x="1812" y="2369"/>
                  </a:lnTo>
                  <a:lnTo>
                    <a:pt x="1812" y="1277"/>
                  </a:lnTo>
                  <a:close/>
                  <a:moveTo>
                    <a:pt x="1580" y="1045"/>
                  </a:moveTo>
                  <a:lnTo>
                    <a:pt x="1580" y="3553"/>
                  </a:lnTo>
                  <a:lnTo>
                    <a:pt x="1858" y="3553"/>
                  </a:lnTo>
                  <a:lnTo>
                    <a:pt x="1858" y="2601"/>
                  </a:lnTo>
                  <a:lnTo>
                    <a:pt x="2462" y="2578"/>
                  </a:lnTo>
                  <a:lnTo>
                    <a:pt x="3089" y="3553"/>
                  </a:lnTo>
                  <a:lnTo>
                    <a:pt x="3391" y="3553"/>
                  </a:lnTo>
                  <a:lnTo>
                    <a:pt x="2741" y="2508"/>
                  </a:lnTo>
                  <a:cubicBezTo>
                    <a:pt x="3019" y="2392"/>
                    <a:pt x="3252" y="2160"/>
                    <a:pt x="3252" y="1788"/>
                  </a:cubicBezTo>
                  <a:cubicBezTo>
                    <a:pt x="3252" y="1324"/>
                    <a:pt x="2927" y="1045"/>
                    <a:pt x="2299" y="1045"/>
                  </a:cubicBezTo>
                  <a:close/>
                  <a:moveTo>
                    <a:pt x="2346" y="302"/>
                  </a:moveTo>
                  <a:cubicBezTo>
                    <a:pt x="3461" y="302"/>
                    <a:pt x="4343" y="1231"/>
                    <a:pt x="4343" y="2323"/>
                  </a:cubicBezTo>
                  <a:cubicBezTo>
                    <a:pt x="4343" y="3414"/>
                    <a:pt x="3461" y="4320"/>
                    <a:pt x="2346" y="4320"/>
                  </a:cubicBezTo>
                  <a:cubicBezTo>
                    <a:pt x="1254" y="4320"/>
                    <a:pt x="349" y="3414"/>
                    <a:pt x="349" y="2323"/>
                  </a:cubicBezTo>
                  <a:cubicBezTo>
                    <a:pt x="349" y="1208"/>
                    <a:pt x="1254" y="302"/>
                    <a:pt x="2346" y="302"/>
                  </a:cubicBezTo>
                  <a:close/>
                  <a:moveTo>
                    <a:pt x="2346" y="0"/>
                  </a:moveTo>
                  <a:cubicBezTo>
                    <a:pt x="1045" y="0"/>
                    <a:pt x="0" y="1045"/>
                    <a:pt x="0" y="2346"/>
                  </a:cubicBezTo>
                  <a:cubicBezTo>
                    <a:pt x="0" y="3623"/>
                    <a:pt x="1045" y="4691"/>
                    <a:pt x="2346" y="4691"/>
                  </a:cubicBezTo>
                  <a:cubicBezTo>
                    <a:pt x="3670" y="4691"/>
                    <a:pt x="4715" y="3623"/>
                    <a:pt x="4715" y="2346"/>
                  </a:cubicBezTo>
                  <a:cubicBezTo>
                    <a:pt x="4715" y="1045"/>
                    <a:pt x="3670" y="0"/>
                    <a:pt x="2346"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4 – Sidebar">
  <p:cSld name="CUSTOM_5">
    <p:spTree>
      <p:nvGrpSpPr>
        <p:cNvPr id="1" name="Shape 436"/>
        <p:cNvGrpSpPr/>
        <p:nvPr/>
      </p:nvGrpSpPr>
      <p:grpSpPr>
        <a:xfrm>
          <a:off x="0" y="0"/>
          <a:ext cx="0" cy="0"/>
          <a:chOff x="0" y="0"/>
          <a:chExt cx="0" cy="0"/>
        </a:xfrm>
      </p:grpSpPr>
      <p:cxnSp>
        <p:nvCxnSpPr>
          <p:cNvPr id="437" name="Google Shape;437;p38"/>
          <p:cNvCxnSpPr/>
          <p:nvPr/>
        </p:nvCxnSpPr>
        <p:spPr>
          <a:xfrm rot="10800000">
            <a:off x="6081375" y="905700"/>
            <a:ext cx="0" cy="3764400"/>
          </a:xfrm>
          <a:prstGeom prst="straightConnector1">
            <a:avLst/>
          </a:prstGeom>
          <a:noFill/>
          <a:ln w="19050" cap="flat" cmpd="sng">
            <a:solidFill>
              <a:srgbClr val="D9D9D9"/>
            </a:solidFill>
            <a:prstDash val="solid"/>
            <a:round/>
            <a:headEnd type="none" w="sm" len="sm"/>
            <a:tailEnd type="none" w="sm" len="sm"/>
          </a:ln>
        </p:spPr>
      </p:cxnSp>
      <p:sp>
        <p:nvSpPr>
          <p:cNvPr id="438" name="Google Shape;438;p38"/>
          <p:cNvSpPr txBox="1">
            <a:spLocks noGrp="1"/>
          </p:cNvSpPr>
          <p:nvPr>
            <p:ph type="title"/>
          </p:nvPr>
        </p:nvSpPr>
        <p:spPr>
          <a:xfrm>
            <a:off x="192475" y="151275"/>
            <a:ext cx="8663100" cy="393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500" b="1">
                <a:solidFill>
                  <a:schemeClr val="dk1"/>
                </a:solidFill>
                <a:latin typeface="Proxima Nova"/>
                <a:ea typeface="Proxima Nova"/>
                <a:cs typeface="Proxima Nova"/>
                <a:sym typeface="Proxima Nova"/>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grpSp>
        <p:nvGrpSpPr>
          <p:cNvPr id="439" name="Google Shape;439;p38"/>
          <p:cNvGrpSpPr/>
          <p:nvPr/>
        </p:nvGrpSpPr>
        <p:grpSpPr>
          <a:xfrm>
            <a:off x="287525" y="4854556"/>
            <a:ext cx="634914" cy="148716"/>
            <a:chOff x="1841475" y="2392725"/>
            <a:chExt cx="3928925" cy="920275"/>
          </a:xfrm>
        </p:grpSpPr>
        <p:sp>
          <p:nvSpPr>
            <p:cNvPr id="440" name="Google Shape;440;p38"/>
            <p:cNvSpPr/>
            <p:nvPr/>
          </p:nvSpPr>
          <p:spPr>
            <a:xfrm>
              <a:off x="2574175" y="2392725"/>
              <a:ext cx="139950" cy="905175"/>
            </a:xfrm>
            <a:custGeom>
              <a:avLst/>
              <a:gdLst/>
              <a:ahLst/>
              <a:cxnLst/>
              <a:rect l="l" t="t" r="r" b="b"/>
              <a:pathLst>
                <a:path w="5598" h="36207" extrusionOk="0">
                  <a:moveTo>
                    <a:pt x="1" y="0"/>
                  </a:moveTo>
                  <a:lnTo>
                    <a:pt x="1" y="5411"/>
                  </a:lnTo>
                  <a:lnTo>
                    <a:pt x="5575" y="5411"/>
                  </a:lnTo>
                  <a:lnTo>
                    <a:pt x="5575" y="0"/>
                  </a:lnTo>
                  <a:close/>
                  <a:moveTo>
                    <a:pt x="1" y="9383"/>
                  </a:moveTo>
                  <a:lnTo>
                    <a:pt x="1" y="36206"/>
                  </a:lnTo>
                  <a:lnTo>
                    <a:pt x="5598" y="36206"/>
                  </a:lnTo>
                  <a:lnTo>
                    <a:pt x="5598" y="9383"/>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8"/>
            <p:cNvSpPr/>
            <p:nvPr/>
          </p:nvSpPr>
          <p:spPr>
            <a:xfrm>
              <a:off x="2816875" y="2626700"/>
              <a:ext cx="703700" cy="686300"/>
            </a:xfrm>
            <a:custGeom>
              <a:avLst/>
              <a:gdLst/>
              <a:ahLst/>
              <a:cxnLst/>
              <a:rect l="l" t="t" r="r" b="b"/>
              <a:pathLst>
                <a:path w="28148" h="27452" extrusionOk="0">
                  <a:moveTo>
                    <a:pt x="0" y="0"/>
                  </a:moveTo>
                  <a:lnTo>
                    <a:pt x="0" y="3949"/>
                  </a:lnTo>
                  <a:lnTo>
                    <a:pt x="2601" y="3949"/>
                  </a:lnTo>
                  <a:lnTo>
                    <a:pt x="9081" y="23201"/>
                  </a:lnTo>
                  <a:cubicBezTo>
                    <a:pt x="10103" y="26151"/>
                    <a:pt x="11821" y="27451"/>
                    <a:pt x="14701" y="27451"/>
                  </a:cubicBezTo>
                  <a:cubicBezTo>
                    <a:pt x="16629" y="27451"/>
                    <a:pt x="19021" y="26987"/>
                    <a:pt x="20368" y="23201"/>
                  </a:cubicBezTo>
                  <a:lnTo>
                    <a:pt x="28148" y="0"/>
                  </a:lnTo>
                  <a:lnTo>
                    <a:pt x="22783" y="0"/>
                  </a:lnTo>
                  <a:lnTo>
                    <a:pt x="15978" y="21529"/>
                  </a:lnTo>
                  <a:cubicBezTo>
                    <a:pt x="15723" y="22458"/>
                    <a:pt x="15537" y="23015"/>
                    <a:pt x="14701" y="23015"/>
                  </a:cubicBezTo>
                  <a:cubicBezTo>
                    <a:pt x="13888" y="23015"/>
                    <a:pt x="13703" y="22458"/>
                    <a:pt x="13424" y="21529"/>
                  </a:cubicBezTo>
                  <a:lnTo>
                    <a:pt x="6712"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8"/>
            <p:cNvSpPr/>
            <p:nvPr/>
          </p:nvSpPr>
          <p:spPr>
            <a:xfrm>
              <a:off x="3557125" y="2626700"/>
              <a:ext cx="614900" cy="685700"/>
            </a:xfrm>
            <a:custGeom>
              <a:avLst/>
              <a:gdLst/>
              <a:ahLst/>
              <a:cxnLst/>
              <a:rect l="l" t="t" r="r" b="b"/>
              <a:pathLst>
                <a:path w="24596" h="27428" extrusionOk="0">
                  <a:moveTo>
                    <a:pt x="12310" y="4436"/>
                  </a:moveTo>
                  <a:cubicBezTo>
                    <a:pt x="16676" y="4436"/>
                    <a:pt x="19347" y="7711"/>
                    <a:pt x="19347" y="11636"/>
                  </a:cubicBezTo>
                  <a:lnTo>
                    <a:pt x="19347" y="15839"/>
                  </a:lnTo>
                  <a:cubicBezTo>
                    <a:pt x="19347" y="19764"/>
                    <a:pt x="16653" y="23039"/>
                    <a:pt x="12310" y="23039"/>
                  </a:cubicBezTo>
                  <a:cubicBezTo>
                    <a:pt x="7851" y="23039"/>
                    <a:pt x="5296" y="19764"/>
                    <a:pt x="5319" y="15839"/>
                  </a:cubicBezTo>
                  <a:lnTo>
                    <a:pt x="5319" y="11636"/>
                  </a:lnTo>
                  <a:cubicBezTo>
                    <a:pt x="5319" y="7711"/>
                    <a:pt x="7735" y="4436"/>
                    <a:pt x="12310" y="4436"/>
                  </a:cubicBezTo>
                  <a:close/>
                  <a:moveTo>
                    <a:pt x="12310" y="0"/>
                  </a:moveTo>
                  <a:cubicBezTo>
                    <a:pt x="5087" y="0"/>
                    <a:pt x="1" y="4785"/>
                    <a:pt x="47" y="11612"/>
                  </a:cubicBezTo>
                  <a:lnTo>
                    <a:pt x="47" y="15816"/>
                  </a:lnTo>
                  <a:cubicBezTo>
                    <a:pt x="47" y="22644"/>
                    <a:pt x="5087" y="27428"/>
                    <a:pt x="12310" y="27428"/>
                  </a:cubicBezTo>
                  <a:cubicBezTo>
                    <a:pt x="19556" y="27428"/>
                    <a:pt x="24595" y="22644"/>
                    <a:pt x="24595" y="15816"/>
                  </a:cubicBezTo>
                  <a:lnTo>
                    <a:pt x="24595" y="11612"/>
                  </a:lnTo>
                  <a:cubicBezTo>
                    <a:pt x="24595" y="4785"/>
                    <a:pt x="19556" y="0"/>
                    <a:pt x="12310"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8"/>
            <p:cNvSpPr/>
            <p:nvPr/>
          </p:nvSpPr>
          <p:spPr>
            <a:xfrm>
              <a:off x="4732275" y="2617400"/>
              <a:ext cx="582350" cy="679925"/>
            </a:xfrm>
            <a:custGeom>
              <a:avLst/>
              <a:gdLst/>
              <a:ahLst/>
              <a:cxnLst/>
              <a:rect l="l" t="t" r="r" b="b"/>
              <a:pathLst>
                <a:path w="23294" h="27197" extrusionOk="0">
                  <a:moveTo>
                    <a:pt x="11914" y="1"/>
                  </a:moveTo>
                  <a:cubicBezTo>
                    <a:pt x="4552" y="1"/>
                    <a:pt x="0" y="4646"/>
                    <a:pt x="0" y="12101"/>
                  </a:cubicBezTo>
                  <a:lnTo>
                    <a:pt x="0" y="15027"/>
                  </a:lnTo>
                  <a:cubicBezTo>
                    <a:pt x="0" y="22482"/>
                    <a:pt x="4552" y="27196"/>
                    <a:pt x="11914" y="27196"/>
                  </a:cubicBezTo>
                  <a:cubicBezTo>
                    <a:pt x="12077" y="27196"/>
                    <a:pt x="13377" y="27196"/>
                    <a:pt x="13958" y="27127"/>
                  </a:cubicBezTo>
                  <a:lnTo>
                    <a:pt x="13958" y="22644"/>
                  </a:lnTo>
                  <a:cubicBezTo>
                    <a:pt x="13726" y="22644"/>
                    <a:pt x="12054" y="22691"/>
                    <a:pt x="11914" y="22691"/>
                  </a:cubicBezTo>
                  <a:cubicBezTo>
                    <a:pt x="7896" y="22691"/>
                    <a:pt x="5226" y="19625"/>
                    <a:pt x="5226" y="15027"/>
                  </a:cubicBezTo>
                  <a:lnTo>
                    <a:pt x="5226" y="12101"/>
                  </a:lnTo>
                  <a:cubicBezTo>
                    <a:pt x="5226" y="7502"/>
                    <a:pt x="7920" y="4437"/>
                    <a:pt x="11914" y="4437"/>
                  </a:cubicBezTo>
                  <a:cubicBezTo>
                    <a:pt x="13702" y="4437"/>
                    <a:pt x="16443" y="4576"/>
                    <a:pt x="17395" y="4785"/>
                  </a:cubicBezTo>
                  <a:lnTo>
                    <a:pt x="17674" y="4831"/>
                  </a:lnTo>
                  <a:lnTo>
                    <a:pt x="17674" y="27196"/>
                  </a:lnTo>
                  <a:lnTo>
                    <a:pt x="23271" y="27196"/>
                  </a:lnTo>
                  <a:lnTo>
                    <a:pt x="23271" y="2137"/>
                  </a:lnTo>
                  <a:cubicBezTo>
                    <a:pt x="23294" y="1673"/>
                    <a:pt x="23294" y="1510"/>
                    <a:pt x="22272" y="1232"/>
                  </a:cubicBezTo>
                  <a:cubicBezTo>
                    <a:pt x="19485" y="512"/>
                    <a:pt x="15119" y="1"/>
                    <a:pt x="11914" y="1"/>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8"/>
            <p:cNvSpPr/>
            <p:nvPr/>
          </p:nvSpPr>
          <p:spPr>
            <a:xfrm>
              <a:off x="5448725" y="2392725"/>
              <a:ext cx="139950" cy="905175"/>
            </a:xfrm>
            <a:custGeom>
              <a:avLst/>
              <a:gdLst/>
              <a:ahLst/>
              <a:cxnLst/>
              <a:rect l="l" t="t" r="r" b="b"/>
              <a:pathLst>
                <a:path w="5598" h="36207" extrusionOk="0">
                  <a:moveTo>
                    <a:pt x="1" y="0"/>
                  </a:moveTo>
                  <a:lnTo>
                    <a:pt x="1" y="36206"/>
                  </a:lnTo>
                  <a:lnTo>
                    <a:pt x="5598" y="36206"/>
                  </a:lnTo>
                  <a:lnTo>
                    <a:pt x="5598"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8"/>
            <p:cNvSpPr/>
            <p:nvPr/>
          </p:nvSpPr>
          <p:spPr>
            <a:xfrm>
              <a:off x="1841475" y="2392725"/>
              <a:ext cx="617775" cy="904600"/>
            </a:xfrm>
            <a:custGeom>
              <a:avLst/>
              <a:gdLst/>
              <a:ahLst/>
              <a:cxnLst/>
              <a:rect l="l" t="t" r="r" b="b"/>
              <a:pathLst>
                <a:path w="24711" h="36184" extrusionOk="0">
                  <a:moveTo>
                    <a:pt x="0" y="0"/>
                  </a:moveTo>
                  <a:lnTo>
                    <a:pt x="0" y="36183"/>
                  </a:lnTo>
                  <a:lnTo>
                    <a:pt x="5806" y="36183"/>
                  </a:lnTo>
                  <a:lnTo>
                    <a:pt x="5806" y="5040"/>
                  </a:lnTo>
                  <a:lnTo>
                    <a:pt x="9220" y="5040"/>
                  </a:lnTo>
                  <a:cubicBezTo>
                    <a:pt x="9940" y="5040"/>
                    <a:pt x="10544" y="5063"/>
                    <a:pt x="11194" y="5086"/>
                  </a:cubicBezTo>
                  <a:cubicBezTo>
                    <a:pt x="16234" y="5179"/>
                    <a:pt x="18695" y="7176"/>
                    <a:pt x="18695" y="11101"/>
                  </a:cubicBezTo>
                  <a:lnTo>
                    <a:pt x="18695" y="11543"/>
                  </a:lnTo>
                  <a:cubicBezTo>
                    <a:pt x="18695" y="15165"/>
                    <a:pt x="16698" y="17581"/>
                    <a:pt x="11217" y="17581"/>
                  </a:cubicBezTo>
                  <a:lnTo>
                    <a:pt x="9592" y="17581"/>
                  </a:lnTo>
                  <a:lnTo>
                    <a:pt x="9592" y="22458"/>
                  </a:lnTo>
                  <a:cubicBezTo>
                    <a:pt x="10172" y="22481"/>
                    <a:pt x="10683" y="22504"/>
                    <a:pt x="11240" y="22504"/>
                  </a:cubicBezTo>
                  <a:cubicBezTo>
                    <a:pt x="19137" y="22504"/>
                    <a:pt x="24710" y="19392"/>
                    <a:pt x="24710" y="11612"/>
                  </a:cubicBezTo>
                  <a:lnTo>
                    <a:pt x="24710" y="11148"/>
                  </a:lnTo>
                  <a:cubicBezTo>
                    <a:pt x="24687" y="3019"/>
                    <a:pt x="18626" y="0"/>
                    <a:pt x="9824"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8"/>
            <p:cNvSpPr/>
            <p:nvPr/>
          </p:nvSpPr>
          <p:spPr>
            <a:xfrm>
              <a:off x="4278825" y="2482125"/>
              <a:ext cx="369275" cy="814025"/>
            </a:xfrm>
            <a:custGeom>
              <a:avLst/>
              <a:gdLst/>
              <a:ahLst/>
              <a:cxnLst/>
              <a:rect l="l" t="t" r="r" b="b"/>
              <a:pathLst>
                <a:path w="14771" h="32561" extrusionOk="0">
                  <a:moveTo>
                    <a:pt x="5667" y="1"/>
                  </a:moveTo>
                  <a:lnTo>
                    <a:pt x="0" y="744"/>
                  </a:lnTo>
                  <a:lnTo>
                    <a:pt x="0" y="25710"/>
                  </a:lnTo>
                  <a:cubicBezTo>
                    <a:pt x="0" y="30447"/>
                    <a:pt x="2346" y="32561"/>
                    <a:pt x="7618" y="32561"/>
                  </a:cubicBezTo>
                  <a:lnTo>
                    <a:pt x="14771" y="32561"/>
                  </a:lnTo>
                  <a:lnTo>
                    <a:pt x="14771" y="28241"/>
                  </a:lnTo>
                  <a:lnTo>
                    <a:pt x="9499" y="28241"/>
                  </a:lnTo>
                  <a:cubicBezTo>
                    <a:pt x="7223" y="28241"/>
                    <a:pt x="5667" y="28148"/>
                    <a:pt x="5667" y="25710"/>
                  </a:cubicBezTo>
                  <a:lnTo>
                    <a:pt x="5667" y="10103"/>
                  </a:lnTo>
                  <a:lnTo>
                    <a:pt x="14771" y="10103"/>
                  </a:lnTo>
                  <a:lnTo>
                    <a:pt x="14771" y="5783"/>
                  </a:lnTo>
                  <a:lnTo>
                    <a:pt x="5667" y="5783"/>
                  </a:lnTo>
                  <a:lnTo>
                    <a:pt x="5667" y="1"/>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8"/>
            <p:cNvSpPr/>
            <p:nvPr/>
          </p:nvSpPr>
          <p:spPr>
            <a:xfrm>
              <a:off x="5652525" y="3180600"/>
              <a:ext cx="117875" cy="117300"/>
            </a:xfrm>
            <a:custGeom>
              <a:avLst/>
              <a:gdLst/>
              <a:ahLst/>
              <a:cxnLst/>
              <a:rect l="l" t="t" r="r" b="b"/>
              <a:pathLst>
                <a:path w="4715" h="4692" extrusionOk="0">
                  <a:moveTo>
                    <a:pt x="2230" y="1277"/>
                  </a:moveTo>
                  <a:cubicBezTo>
                    <a:pt x="2741" y="1277"/>
                    <a:pt x="2973" y="1463"/>
                    <a:pt x="2973" y="1812"/>
                  </a:cubicBezTo>
                  <a:cubicBezTo>
                    <a:pt x="2973" y="2160"/>
                    <a:pt x="2741" y="2369"/>
                    <a:pt x="2299" y="2369"/>
                  </a:cubicBezTo>
                  <a:lnTo>
                    <a:pt x="1812" y="2369"/>
                  </a:lnTo>
                  <a:lnTo>
                    <a:pt x="1812" y="1277"/>
                  </a:lnTo>
                  <a:close/>
                  <a:moveTo>
                    <a:pt x="1580" y="1045"/>
                  </a:moveTo>
                  <a:lnTo>
                    <a:pt x="1580" y="3553"/>
                  </a:lnTo>
                  <a:lnTo>
                    <a:pt x="1858" y="3553"/>
                  </a:lnTo>
                  <a:lnTo>
                    <a:pt x="1858" y="2601"/>
                  </a:lnTo>
                  <a:lnTo>
                    <a:pt x="2462" y="2578"/>
                  </a:lnTo>
                  <a:lnTo>
                    <a:pt x="3089" y="3553"/>
                  </a:lnTo>
                  <a:lnTo>
                    <a:pt x="3391" y="3553"/>
                  </a:lnTo>
                  <a:lnTo>
                    <a:pt x="2741" y="2508"/>
                  </a:lnTo>
                  <a:cubicBezTo>
                    <a:pt x="3019" y="2392"/>
                    <a:pt x="3252" y="2160"/>
                    <a:pt x="3252" y="1788"/>
                  </a:cubicBezTo>
                  <a:cubicBezTo>
                    <a:pt x="3252" y="1324"/>
                    <a:pt x="2927" y="1045"/>
                    <a:pt x="2299" y="1045"/>
                  </a:cubicBezTo>
                  <a:close/>
                  <a:moveTo>
                    <a:pt x="2346" y="302"/>
                  </a:moveTo>
                  <a:cubicBezTo>
                    <a:pt x="3461" y="302"/>
                    <a:pt x="4343" y="1231"/>
                    <a:pt x="4343" y="2323"/>
                  </a:cubicBezTo>
                  <a:cubicBezTo>
                    <a:pt x="4343" y="3414"/>
                    <a:pt x="3461" y="4320"/>
                    <a:pt x="2346" y="4320"/>
                  </a:cubicBezTo>
                  <a:cubicBezTo>
                    <a:pt x="1254" y="4320"/>
                    <a:pt x="349" y="3414"/>
                    <a:pt x="349" y="2323"/>
                  </a:cubicBezTo>
                  <a:cubicBezTo>
                    <a:pt x="349" y="1208"/>
                    <a:pt x="1254" y="302"/>
                    <a:pt x="2346" y="302"/>
                  </a:cubicBezTo>
                  <a:close/>
                  <a:moveTo>
                    <a:pt x="2346" y="0"/>
                  </a:moveTo>
                  <a:cubicBezTo>
                    <a:pt x="1045" y="0"/>
                    <a:pt x="0" y="1045"/>
                    <a:pt x="0" y="2346"/>
                  </a:cubicBezTo>
                  <a:cubicBezTo>
                    <a:pt x="0" y="3623"/>
                    <a:pt x="1045" y="4691"/>
                    <a:pt x="2346" y="4691"/>
                  </a:cubicBezTo>
                  <a:cubicBezTo>
                    <a:pt x="3670" y="4691"/>
                    <a:pt x="4715" y="3623"/>
                    <a:pt x="4715" y="2346"/>
                  </a:cubicBezTo>
                  <a:cubicBezTo>
                    <a:pt x="4715" y="1045"/>
                    <a:pt x="3670" y="0"/>
                    <a:pt x="2346"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48" name="Google Shape;448;p38"/>
          <p:cNvCxnSpPr/>
          <p:nvPr/>
        </p:nvCxnSpPr>
        <p:spPr>
          <a:xfrm>
            <a:off x="6078286" y="-214525"/>
            <a:ext cx="0" cy="119700"/>
          </a:xfrm>
          <a:prstGeom prst="straightConnector1">
            <a:avLst/>
          </a:prstGeom>
          <a:noFill/>
          <a:ln w="9525" cap="flat" cmpd="sng">
            <a:solidFill>
              <a:srgbClr val="D9D9D9"/>
            </a:solidFill>
            <a:prstDash val="solid"/>
            <a:round/>
            <a:headEnd type="none" w="med" len="med"/>
            <a:tailEnd type="none" w="med" len="med"/>
          </a:ln>
        </p:spPr>
      </p:cxnSp>
      <p:sp>
        <p:nvSpPr>
          <p:cNvPr id="449" name="Google Shape;449;p38"/>
          <p:cNvSpPr txBox="1">
            <a:spLocks noGrp="1"/>
          </p:cNvSpPr>
          <p:nvPr>
            <p:ph type="body" idx="1"/>
          </p:nvPr>
        </p:nvSpPr>
        <p:spPr>
          <a:xfrm>
            <a:off x="192475" y="900400"/>
            <a:ext cx="5618700" cy="3769500"/>
          </a:xfrm>
          <a:prstGeom prst="rect">
            <a:avLst/>
          </a:prstGeom>
          <a:noFill/>
          <a:ln>
            <a:noFill/>
          </a:ln>
        </p:spPr>
        <p:txBody>
          <a:bodyPr spcFirstLastPara="1" wrap="square" lIns="91425" tIns="91425" rIns="91425" bIns="91425" anchor="t" anchorCtr="0">
            <a:noAutofit/>
          </a:bodyPr>
          <a:lstStyle>
            <a:lvl1pPr marL="457200" lvl="0" indent="-317500" rtl="0">
              <a:lnSpc>
                <a:spcPct val="110000"/>
              </a:lnSpc>
              <a:spcBef>
                <a:spcPts val="0"/>
              </a:spcBef>
              <a:spcAft>
                <a:spcPts val="0"/>
              </a:spcAft>
              <a:buClr>
                <a:schemeClr val="dk1"/>
              </a:buClr>
              <a:buSzPts val="1400"/>
              <a:buFont typeface="Proxima Nova"/>
              <a:buChar char="●"/>
              <a:defRPr>
                <a:solidFill>
                  <a:schemeClr val="dk1"/>
                </a:solidFill>
                <a:latin typeface="Proxima Nova"/>
                <a:ea typeface="Proxima Nova"/>
                <a:cs typeface="Proxima Nova"/>
                <a:sym typeface="Proxima Nova"/>
              </a:defRPr>
            </a:lvl1pPr>
            <a:lvl2pPr marL="914400" lvl="1" indent="-317500" rtl="0">
              <a:lnSpc>
                <a:spcPct val="110000"/>
              </a:lnSpc>
              <a:spcBef>
                <a:spcPts val="1000"/>
              </a:spcBef>
              <a:spcAft>
                <a:spcPts val="0"/>
              </a:spcAft>
              <a:buClr>
                <a:schemeClr val="dk1"/>
              </a:buClr>
              <a:buSzPts val="1400"/>
              <a:buFont typeface="Proxima Nova"/>
              <a:buChar char="○"/>
              <a:defRPr>
                <a:solidFill>
                  <a:schemeClr val="dk1"/>
                </a:solidFill>
                <a:latin typeface="Proxima Nova"/>
                <a:ea typeface="Proxima Nova"/>
                <a:cs typeface="Proxima Nova"/>
                <a:sym typeface="Proxima Nova"/>
              </a:defRPr>
            </a:lvl2pPr>
            <a:lvl3pPr marL="1371600" lvl="2" indent="-317500" rtl="0">
              <a:lnSpc>
                <a:spcPct val="110000"/>
              </a:lnSpc>
              <a:spcBef>
                <a:spcPts val="1000"/>
              </a:spcBef>
              <a:spcAft>
                <a:spcPts val="0"/>
              </a:spcAft>
              <a:buClr>
                <a:schemeClr val="dk1"/>
              </a:buClr>
              <a:buSzPts val="1400"/>
              <a:buFont typeface="Proxima Nova"/>
              <a:buChar char="■"/>
              <a:defRPr>
                <a:solidFill>
                  <a:schemeClr val="dk1"/>
                </a:solidFill>
                <a:latin typeface="Proxima Nova"/>
                <a:ea typeface="Proxima Nova"/>
                <a:cs typeface="Proxima Nova"/>
                <a:sym typeface="Proxima Nova"/>
              </a:defRPr>
            </a:lvl3pPr>
            <a:lvl4pPr marL="1828800" lvl="3" indent="-317500" rtl="0">
              <a:lnSpc>
                <a:spcPct val="110000"/>
              </a:lnSpc>
              <a:spcBef>
                <a:spcPts val="1000"/>
              </a:spcBef>
              <a:spcAft>
                <a:spcPts val="0"/>
              </a:spcAft>
              <a:buClr>
                <a:schemeClr val="dk1"/>
              </a:buClr>
              <a:buSzPts val="1400"/>
              <a:buFont typeface="Proxima Nova"/>
              <a:buChar char="●"/>
              <a:defRPr>
                <a:solidFill>
                  <a:schemeClr val="dk1"/>
                </a:solidFill>
                <a:latin typeface="Proxima Nova"/>
                <a:ea typeface="Proxima Nova"/>
                <a:cs typeface="Proxima Nova"/>
                <a:sym typeface="Proxima Nova"/>
              </a:defRPr>
            </a:lvl4pPr>
            <a:lvl5pPr marL="2286000" lvl="4" indent="-317500" rtl="0">
              <a:lnSpc>
                <a:spcPct val="110000"/>
              </a:lnSpc>
              <a:spcBef>
                <a:spcPts val="1000"/>
              </a:spcBef>
              <a:spcAft>
                <a:spcPts val="0"/>
              </a:spcAft>
              <a:buClr>
                <a:schemeClr val="dk1"/>
              </a:buClr>
              <a:buSzPts val="1400"/>
              <a:buFont typeface="Proxima Nova"/>
              <a:buChar char="○"/>
              <a:defRPr>
                <a:solidFill>
                  <a:schemeClr val="dk1"/>
                </a:solidFill>
                <a:latin typeface="Proxima Nova"/>
                <a:ea typeface="Proxima Nova"/>
                <a:cs typeface="Proxima Nova"/>
                <a:sym typeface="Proxima Nova"/>
              </a:defRPr>
            </a:lvl5pPr>
            <a:lvl6pPr marL="2743200" lvl="5" indent="-317500" rtl="0">
              <a:lnSpc>
                <a:spcPct val="110000"/>
              </a:lnSpc>
              <a:spcBef>
                <a:spcPts val="1000"/>
              </a:spcBef>
              <a:spcAft>
                <a:spcPts val="0"/>
              </a:spcAft>
              <a:buClr>
                <a:schemeClr val="dk1"/>
              </a:buClr>
              <a:buSzPts val="1400"/>
              <a:buFont typeface="Proxima Nova"/>
              <a:buChar char="■"/>
              <a:defRPr>
                <a:solidFill>
                  <a:schemeClr val="dk1"/>
                </a:solidFill>
                <a:latin typeface="Proxima Nova"/>
                <a:ea typeface="Proxima Nova"/>
                <a:cs typeface="Proxima Nova"/>
                <a:sym typeface="Proxima Nova"/>
              </a:defRPr>
            </a:lvl6pPr>
            <a:lvl7pPr marL="3200400" lvl="6" indent="-317500" rtl="0">
              <a:lnSpc>
                <a:spcPct val="110000"/>
              </a:lnSpc>
              <a:spcBef>
                <a:spcPts val="1000"/>
              </a:spcBef>
              <a:spcAft>
                <a:spcPts val="0"/>
              </a:spcAft>
              <a:buClr>
                <a:schemeClr val="dk1"/>
              </a:buClr>
              <a:buSzPts val="1400"/>
              <a:buFont typeface="Proxima Nova"/>
              <a:buChar char="●"/>
              <a:defRPr>
                <a:solidFill>
                  <a:schemeClr val="dk1"/>
                </a:solidFill>
                <a:latin typeface="Proxima Nova"/>
                <a:ea typeface="Proxima Nova"/>
                <a:cs typeface="Proxima Nova"/>
                <a:sym typeface="Proxima Nova"/>
              </a:defRPr>
            </a:lvl7pPr>
            <a:lvl8pPr marL="3657600" lvl="7" indent="-317500" rtl="0">
              <a:lnSpc>
                <a:spcPct val="110000"/>
              </a:lnSpc>
              <a:spcBef>
                <a:spcPts val="1000"/>
              </a:spcBef>
              <a:spcAft>
                <a:spcPts val="0"/>
              </a:spcAft>
              <a:buClr>
                <a:schemeClr val="dk1"/>
              </a:buClr>
              <a:buSzPts val="1400"/>
              <a:buFont typeface="Proxima Nova"/>
              <a:buChar char="○"/>
              <a:defRPr>
                <a:solidFill>
                  <a:schemeClr val="dk1"/>
                </a:solidFill>
                <a:latin typeface="Proxima Nova"/>
                <a:ea typeface="Proxima Nova"/>
                <a:cs typeface="Proxima Nova"/>
                <a:sym typeface="Proxima Nova"/>
              </a:defRPr>
            </a:lvl8pPr>
            <a:lvl9pPr marL="4114800" lvl="8" indent="-317500" rtl="0">
              <a:lnSpc>
                <a:spcPct val="110000"/>
              </a:lnSpc>
              <a:spcBef>
                <a:spcPts val="1000"/>
              </a:spcBef>
              <a:spcAft>
                <a:spcPts val="1000"/>
              </a:spcAft>
              <a:buClr>
                <a:schemeClr val="dk1"/>
              </a:buClr>
              <a:buSzPts val="1400"/>
              <a:buFont typeface="Proxima Nova"/>
              <a:buChar char="■"/>
              <a:defRPr>
                <a:solidFill>
                  <a:schemeClr val="dk1"/>
                </a:solidFill>
                <a:latin typeface="Proxima Nova"/>
                <a:ea typeface="Proxima Nova"/>
                <a:cs typeface="Proxima Nova"/>
                <a:sym typeface="Proxima Nova"/>
              </a:defRPr>
            </a:lvl9pPr>
          </a:lstStyle>
          <a:p>
            <a:endParaRPr/>
          </a:p>
        </p:txBody>
      </p:sp>
      <p:sp>
        <p:nvSpPr>
          <p:cNvPr id="450" name="Google Shape;450;p38"/>
          <p:cNvSpPr txBox="1">
            <a:spLocks noGrp="1"/>
          </p:cNvSpPr>
          <p:nvPr>
            <p:ph type="body" idx="2"/>
          </p:nvPr>
        </p:nvSpPr>
        <p:spPr>
          <a:xfrm>
            <a:off x="6222125" y="900400"/>
            <a:ext cx="2729400" cy="3769500"/>
          </a:xfrm>
          <a:prstGeom prst="rect">
            <a:avLst/>
          </a:prstGeom>
          <a:noFill/>
          <a:ln>
            <a:noFill/>
          </a:ln>
        </p:spPr>
        <p:txBody>
          <a:bodyPr spcFirstLastPara="1" wrap="square" lIns="91425" tIns="91425" rIns="91425" bIns="91425" anchor="t" anchorCtr="0">
            <a:noAutofit/>
          </a:bodyPr>
          <a:lstStyle>
            <a:lvl1pPr marL="457200" lvl="0" indent="-311150" rtl="0">
              <a:lnSpc>
                <a:spcPct val="110000"/>
              </a:lnSpc>
              <a:spcBef>
                <a:spcPts val="0"/>
              </a:spcBef>
              <a:spcAft>
                <a:spcPts val="0"/>
              </a:spcAft>
              <a:buClr>
                <a:schemeClr val="lt2"/>
              </a:buClr>
              <a:buSzPts val="1300"/>
              <a:buFont typeface="Proxima Nova"/>
              <a:buChar char="●"/>
              <a:defRPr sz="1300" b="1">
                <a:solidFill>
                  <a:schemeClr val="lt2"/>
                </a:solidFill>
                <a:latin typeface="Proxima Nova"/>
                <a:ea typeface="Proxima Nova"/>
                <a:cs typeface="Proxima Nova"/>
                <a:sym typeface="Proxima Nova"/>
              </a:defRPr>
            </a:lvl1pPr>
            <a:lvl2pPr marL="914400" lvl="1" indent="-311150" rtl="0">
              <a:lnSpc>
                <a:spcPct val="110000"/>
              </a:lnSpc>
              <a:spcBef>
                <a:spcPts val="2000"/>
              </a:spcBef>
              <a:spcAft>
                <a:spcPts val="0"/>
              </a:spcAft>
              <a:buClr>
                <a:schemeClr val="lt2"/>
              </a:buClr>
              <a:buSzPts val="1300"/>
              <a:buFont typeface="Proxima Nova"/>
              <a:buChar char="○"/>
              <a:defRPr sz="1300" b="1">
                <a:solidFill>
                  <a:schemeClr val="lt2"/>
                </a:solidFill>
                <a:latin typeface="Proxima Nova"/>
                <a:ea typeface="Proxima Nova"/>
                <a:cs typeface="Proxima Nova"/>
                <a:sym typeface="Proxima Nova"/>
              </a:defRPr>
            </a:lvl2pPr>
            <a:lvl3pPr marL="1371600" lvl="2" indent="-311150" rtl="0">
              <a:lnSpc>
                <a:spcPct val="110000"/>
              </a:lnSpc>
              <a:spcBef>
                <a:spcPts val="2000"/>
              </a:spcBef>
              <a:spcAft>
                <a:spcPts val="0"/>
              </a:spcAft>
              <a:buClr>
                <a:schemeClr val="lt2"/>
              </a:buClr>
              <a:buSzPts val="1300"/>
              <a:buFont typeface="Proxima Nova"/>
              <a:buChar char="■"/>
              <a:defRPr sz="1300" b="1">
                <a:solidFill>
                  <a:schemeClr val="lt2"/>
                </a:solidFill>
                <a:latin typeface="Proxima Nova"/>
                <a:ea typeface="Proxima Nova"/>
                <a:cs typeface="Proxima Nova"/>
                <a:sym typeface="Proxima Nova"/>
              </a:defRPr>
            </a:lvl3pPr>
            <a:lvl4pPr marL="1828800" lvl="3" indent="-311150" rtl="0">
              <a:lnSpc>
                <a:spcPct val="110000"/>
              </a:lnSpc>
              <a:spcBef>
                <a:spcPts val="2000"/>
              </a:spcBef>
              <a:spcAft>
                <a:spcPts val="0"/>
              </a:spcAft>
              <a:buClr>
                <a:schemeClr val="lt2"/>
              </a:buClr>
              <a:buSzPts val="1300"/>
              <a:buFont typeface="Proxima Nova"/>
              <a:buChar char="●"/>
              <a:defRPr sz="1300" b="1">
                <a:solidFill>
                  <a:schemeClr val="lt2"/>
                </a:solidFill>
                <a:latin typeface="Proxima Nova"/>
                <a:ea typeface="Proxima Nova"/>
                <a:cs typeface="Proxima Nova"/>
                <a:sym typeface="Proxima Nova"/>
              </a:defRPr>
            </a:lvl4pPr>
            <a:lvl5pPr marL="2286000" lvl="4" indent="-311150" rtl="0">
              <a:lnSpc>
                <a:spcPct val="110000"/>
              </a:lnSpc>
              <a:spcBef>
                <a:spcPts val="2000"/>
              </a:spcBef>
              <a:spcAft>
                <a:spcPts val="0"/>
              </a:spcAft>
              <a:buClr>
                <a:schemeClr val="lt2"/>
              </a:buClr>
              <a:buSzPts val="1300"/>
              <a:buFont typeface="Proxima Nova"/>
              <a:buChar char="○"/>
              <a:defRPr sz="1300" b="1">
                <a:solidFill>
                  <a:schemeClr val="lt2"/>
                </a:solidFill>
                <a:latin typeface="Proxima Nova"/>
                <a:ea typeface="Proxima Nova"/>
                <a:cs typeface="Proxima Nova"/>
                <a:sym typeface="Proxima Nova"/>
              </a:defRPr>
            </a:lvl5pPr>
            <a:lvl6pPr marL="2743200" lvl="5" indent="-311150" rtl="0">
              <a:lnSpc>
                <a:spcPct val="110000"/>
              </a:lnSpc>
              <a:spcBef>
                <a:spcPts val="2000"/>
              </a:spcBef>
              <a:spcAft>
                <a:spcPts val="0"/>
              </a:spcAft>
              <a:buClr>
                <a:schemeClr val="lt2"/>
              </a:buClr>
              <a:buSzPts val="1300"/>
              <a:buFont typeface="Proxima Nova"/>
              <a:buChar char="■"/>
              <a:defRPr sz="1300" b="1">
                <a:solidFill>
                  <a:schemeClr val="lt2"/>
                </a:solidFill>
                <a:latin typeface="Proxima Nova"/>
                <a:ea typeface="Proxima Nova"/>
                <a:cs typeface="Proxima Nova"/>
                <a:sym typeface="Proxima Nova"/>
              </a:defRPr>
            </a:lvl6pPr>
            <a:lvl7pPr marL="3200400" lvl="6" indent="-311150" rtl="0">
              <a:lnSpc>
                <a:spcPct val="110000"/>
              </a:lnSpc>
              <a:spcBef>
                <a:spcPts val="2000"/>
              </a:spcBef>
              <a:spcAft>
                <a:spcPts val="0"/>
              </a:spcAft>
              <a:buClr>
                <a:schemeClr val="lt2"/>
              </a:buClr>
              <a:buSzPts val="1300"/>
              <a:buFont typeface="Proxima Nova"/>
              <a:buChar char="●"/>
              <a:defRPr sz="1300" b="1">
                <a:solidFill>
                  <a:schemeClr val="lt2"/>
                </a:solidFill>
                <a:latin typeface="Proxima Nova"/>
                <a:ea typeface="Proxima Nova"/>
                <a:cs typeface="Proxima Nova"/>
                <a:sym typeface="Proxima Nova"/>
              </a:defRPr>
            </a:lvl7pPr>
            <a:lvl8pPr marL="3657600" lvl="7" indent="-311150" rtl="0">
              <a:lnSpc>
                <a:spcPct val="110000"/>
              </a:lnSpc>
              <a:spcBef>
                <a:spcPts val="2000"/>
              </a:spcBef>
              <a:spcAft>
                <a:spcPts val="0"/>
              </a:spcAft>
              <a:buClr>
                <a:schemeClr val="lt2"/>
              </a:buClr>
              <a:buSzPts val="1300"/>
              <a:buFont typeface="Proxima Nova"/>
              <a:buChar char="○"/>
              <a:defRPr sz="1300" b="1">
                <a:solidFill>
                  <a:schemeClr val="lt2"/>
                </a:solidFill>
                <a:latin typeface="Proxima Nova"/>
                <a:ea typeface="Proxima Nova"/>
                <a:cs typeface="Proxima Nova"/>
                <a:sym typeface="Proxima Nova"/>
              </a:defRPr>
            </a:lvl8pPr>
            <a:lvl9pPr marL="4114800" lvl="8" indent="-311150" rtl="0">
              <a:lnSpc>
                <a:spcPct val="110000"/>
              </a:lnSpc>
              <a:spcBef>
                <a:spcPts val="2000"/>
              </a:spcBef>
              <a:spcAft>
                <a:spcPts val="2000"/>
              </a:spcAft>
              <a:buClr>
                <a:schemeClr val="lt2"/>
              </a:buClr>
              <a:buSzPts val="1300"/>
              <a:buFont typeface="Proxima Nova"/>
              <a:buChar char="■"/>
              <a:defRPr sz="1300" b="1">
                <a:solidFill>
                  <a:schemeClr val="lt2"/>
                </a:solidFill>
                <a:latin typeface="Proxima Nova"/>
                <a:ea typeface="Proxima Nova"/>
                <a:cs typeface="Proxima Nova"/>
                <a:sym typeface="Proxima Nova"/>
              </a:defRPr>
            </a:lvl9p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5 – Split">
  <p:cSld name="CUSTOM_8">
    <p:spTree>
      <p:nvGrpSpPr>
        <p:cNvPr id="1" name="Shape 451"/>
        <p:cNvGrpSpPr/>
        <p:nvPr/>
      </p:nvGrpSpPr>
      <p:grpSpPr>
        <a:xfrm>
          <a:off x="0" y="0"/>
          <a:ext cx="0" cy="0"/>
          <a:chOff x="0" y="0"/>
          <a:chExt cx="0" cy="0"/>
        </a:xfrm>
      </p:grpSpPr>
      <p:cxnSp>
        <p:nvCxnSpPr>
          <p:cNvPr id="452" name="Google Shape;452;p39"/>
          <p:cNvCxnSpPr/>
          <p:nvPr/>
        </p:nvCxnSpPr>
        <p:spPr>
          <a:xfrm>
            <a:off x="4572000" y="-214525"/>
            <a:ext cx="0" cy="119700"/>
          </a:xfrm>
          <a:prstGeom prst="straightConnector1">
            <a:avLst/>
          </a:prstGeom>
          <a:noFill/>
          <a:ln w="9525" cap="flat" cmpd="sng">
            <a:solidFill>
              <a:srgbClr val="FFFFFF"/>
            </a:solidFill>
            <a:prstDash val="solid"/>
            <a:round/>
            <a:headEnd type="none" w="med" len="med"/>
            <a:tailEnd type="none" w="med" len="med"/>
          </a:ln>
        </p:spPr>
      </p:cxnSp>
      <p:grpSp>
        <p:nvGrpSpPr>
          <p:cNvPr id="453" name="Google Shape;453;p39"/>
          <p:cNvGrpSpPr/>
          <p:nvPr/>
        </p:nvGrpSpPr>
        <p:grpSpPr>
          <a:xfrm>
            <a:off x="287525" y="4854556"/>
            <a:ext cx="634914" cy="148716"/>
            <a:chOff x="1841475" y="2392725"/>
            <a:chExt cx="3928925" cy="920275"/>
          </a:xfrm>
        </p:grpSpPr>
        <p:sp>
          <p:nvSpPr>
            <p:cNvPr id="454" name="Google Shape;454;p39"/>
            <p:cNvSpPr/>
            <p:nvPr/>
          </p:nvSpPr>
          <p:spPr>
            <a:xfrm>
              <a:off x="2574175" y="2392725"/>
              <a:ext cx="139950" cy="905175"/>
            </a:xfrm>
            <a:custGeom>
              <a:avLst/>
              <a:gdLst/>
              <a:ahLst/>
              <a:cxnLst/>
              <a:rect l="l" t="t" r="r" b="b"/>
              <a:pathLst>
                <a:path w="5598" h="36207" extrusionOk="0">
                  <a:moveTo>
                    <a:pt x="1" y="0"/>
                  </a:moveTo>
                  <a:lnTo>
                    <a:pt x="1" y="5411"/>
                  </a:lnTo>
                  <a:lnTo>
                    <a:pt x="5575" y="5411"/>
                  </a:lnTo>
                  <a:lnTo>
                    <a:pt x="5575" y="0"/>
                  </a:lnTo>
                  <a:close/>
                  <a:moveTo>
                    <a:pt x="1" y="9383"/>
                  </a:moveTo>
                  <a:lnTo>
                    <a:pt x="1" y="36206"/>
                  </a:lnTo>
                  <a:lnTo>
                    <a:pt x="5598" y="36206"/>
                  </a:lnTo>
                  <a:lnTo>
                    <a:pt x="5598" y="9383"/>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9"/>
            <p:cNvSpPr/>
            <p:nvPr/>
          </p:nvSpPr>
          <p:spPr>
            <a:xfrm>
              <a:off x="2816875" y="2626700"/>
              <a:ext cx="703700" cy="686300"/>
            </a:xfrm>
            <a:custGeom>
              <a:avLst/>
              <a:gdLst/>
              <a:ahLst/>
              <a:cxnLst/>
              <a:rect l="l" t="t" r="r" b="b"/>
              <a:pathLst>
                <a:path w="28148" h="27452" extrusionOk="0">
                  <a:moveTo>
                    <a:pt x="0" y="0"/>
                  </a:moveTo>
                  <a:lnTo>
                    <a:pt x="0" y="3949"/>
                  </a:lnTo>
                  <a:lnTo>
                    <a:pt x="2601" y="3949"/>
                  </a:lnTo>
                  <a:lnTo>
                    <a:pt x="9081" y="23201"/>
                  </a:lnTo>
                  <a:cubicBezTo>
                    <a:pt x="10103" y="26151"/>
                    <a:pt x="11821" y="27451"/>
                    <a:pt x="14701" y="27451"/>
                  </a:cubicBezTo>
                  <a:cubicBezTo>
                    <a:pt x="16629" y="27451"/>
                    <a:pt x="19021" y="26987"/>
                    <a:pt x="20368" y="23201"/>
                  </a:cubicBezTo>
                  <a:lnTo>
                    <a:pt x="28148" y="0"/>
                  </a:lnTo>
                  <a:lnTo>
                    <a:pt x="22783" y="0"/>
                  </a:lnTo>
                  <a:lnTo>
                    <a:pt x="15978" y="21529"/>
                  </a:lnTo>
                  <a:cubicBezTo>
                    <a:pt x="15723" y="22458"/>
                    <a:pt x="15537" y="23015"/>
                    <a:pt x="14701" y="23015"/>
                  </a:cubicBezTo>
                  <a:cubicBezTo>
                    <a:pt x="13888" y="23015"/>
                    <a:pt x="13703" y="22458"/>
                    <a:pt x="13424" y="21529"/>
                  </a:cubicBezTo>
                  <a:lnTo>
                    <a:pt x="6712"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9"/>
            <p:cNvSpPr/>
            <p:nvPr/>
          </p:nvSpPr>
          <p:spPr>
            <a:xfrm>
              <a:off x="3557125" y="2626700"/>
              <a:ext cx="614900" cy="685700"/>
            </a:xfrm>
            <a:custGeom>
              <a:avLst/>
              <a:gdLst/>
              <a:ahLst/>
              <a:cxnLst/>
              <a:rect l="l" t="t" r="r" b="b"/>
              <a:pathLst>
                <a:path w="24596" h="27428" extrusionOk="0">
                  <a:moveTo>
                    <a:pt x="12310" y="4436"/>
                  </a:moveTo>
                  <a:cubicBezTo>
                    <a:pt x="16676" y="4436"/>
                    <a:pt x="19347" y="7711"/>
                    <a:pt x="19347" y="11636"/>
                  </a:cubicBezTo>
                  <a:lnTo>
                    <a:pt x="19347" y="15839"/>
                  </a:lnTo>
                  <a:cubicBezTo>
                    <a:pt x="19347" y="19764"/>
                    <a:pt x="16653" y="23039"/>
                    <a:pt x="12310" y="23039"/>
                  </a:cubicBezTo>
                  <a:cubicBezTo>
                    <a:pt x="7851" y="23039"/>
                    <a:pt x="5296" y="19764"/>
                    <a:pt x="5319" y="15839"/>
                  </a:cubicBezTo>
                  <a:lnTo>
                    <a:pt x="5319" y="11636"/>
                  </a:lnTo>
                  <a:cubicBezTo>
                    <a:pt x="5319" y="7711"/>
                    <a:pt x="7735" y="4436"/>
                    <a:pt x="12310" y="4436"/>
                  </a:cubicBezTo>
                  <a:close/>
                  <a:moveTo>
                    <a:pt x="12310" y="0"/>
                  </a:moveTo>
                  <a:cubicBezTo>
                    <a:pt x="5087" y="0"/>
                    <a:pt x="1" y="4785"/>
                    <a:pt x="47" y="11612"/>
                  </a:cubicBezTo>
                  <a:lnTo>
                    <a:pt x="47" y="15816"/>
                  </a:lnTo>
                  <a:cubicBezTo>
                    <a:pt x="47" y="22644"/>
                    <a:pt x="5087" y="27428"/>
                    <a:pt x="12310" y="27428"/>
                  </a:cubicBezTo>
                  <a:cubicBezTo>
                    <a:pt x="19556" y="27428"/>
                    <a:pt x="24595" y="22644"/>
                    <a:pt x="24595" y="15816"/>
                  </a:cubicBezTo>
                  <a:lnTo>
                    <a:pt x="24595" y="11612"/>
                  </a:lnTo>
                  <a:cubicBezTo>
                    <a:pt x="24595" y="4785"/>
                    <a:pt x="19556" y="0"/>
                    <a:pt x="12310"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9"/>
            <p:cNvSpPr/>
            <p:nvPr/>
          </p:nvSpPr>
          <p:spPr>
            <a:xfrm>
              <a:off x="4732275" y="2617400"/>
              <a:ext cx="582350" cy="679925"/>
            </a:xfrm>
            <a:custGeom>
              <a:avLst/>
              <a:gdLst/>
              <a:ahLst/>
              <a:cxnLst/>
              <a:rect l="l" t="t" r="r" b="b"/>
              <a:pathLst>
                <a:path w="23294" h="27197" extrusionOk="0">
                  <a:moveTo>
                    <a:pt x="11914" y="1"/>
                  </a:moveTo>
                  <a:cubicBezTo>
                    <a:pt x="4552" y="1"/>
                    <a:pt x="0" y="4646"/>
                    <a:pt x="0" y="12101"/>
                  </a:cubicBezTo>
                  <a:lnTo>
                    <a:pt x="0" y="15027"/>
                  </a:lnTo>
                  <a:cubicBezTo>
                    <a:pt x="0" y="22482"/>
                    <a:pt x="4552" y="27196"/>
                    <a:pt x="11914" y="27196"/>
                  </a:cubicBezTo>
                  <a:cubicBezTo>
                    <a:pt x="12077" y="27196"/>
                    <a:pt x="13377" y="27196"/>
                    <a:pt x="13958" y="27127"/>
                  </a:cubicBezTo>
                  <a:lnTo>
                    <a:pt x="13958" y="22644"/>
                  </a:lnTo>
                  <a:cubicBezTo>
                    <a:pt x="13726" y="22644"/>
                    <a:pt x="12054" y="22691"/>
                    <a:pt x="11914" y="22691"/>
                  </a:cubicBezTo>
                  <a:cubicBezTo>
                    <a:pt x="7896" y="22691"/>
                    <a:pt x="5226" y="19625"/>
                    <a:pt x="5226" y="15027"/>
                  </a:cubicBezTo>
                  <a:lnTo>
                    <a:pt x="5226" y="12101"/>
                  </a:lnTo>
                  <a:cubicBezTo>
                    <a:pt x="5226" y="7502"/>
                    <a:pt x="7920" y="4437"/>
                    <a:pt x="11914" y="4437"/>
                  </a:cubicBezTo>
                  <a:cubicBezTo>
                    <a:pt x="13702" y="4437"/>
                    <a:pt x="16443" y="4576"/>
                    <a:pt x="17395" y="4785"/>
                  </a:cubicBezTo>
                  <a:lnTo>
                    <a:pt x="17674" y="4831"/>
                  </a:lnTo>
                  <a:lnTo>
                    <a:pt x="17674" y="27196"/>
                  </a:lnTo>
                  <a:lnTo>
                    <a:pt x="23271" y="27196"/>
                  </a:lnTo>
                  <a:lnTo>
                    <a:pt x="23271" y="2137"/>
                  </a:lnTo>
                  <a:cubicBezTo>
                    <a:pt x="23294" y="1673"/>
                    <a:pt x="23294" y="1510"/>
                    <a:pt x="22272" y="1232"/>
                  </a:cubicBezTo>
                  <a:cubicBezTo>
                    <a:pt x="19485" y="512"/>
                    <a:pt x="15119" y="1"/>
                    <a:pt x="11914" y="1"/>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9"/>
            <p:cNvSpPr/>
            <p:nvPr/>
          </p:nvSpPr>
          <p:spPr>
            <a:xfrm>
              <a:off x="5448725" y="2392725"/>
              <a:ext cx="139950" cy="905175"/>
            </a:xfrm>
            <a:custGeom>
              <a:avLst/>
              <a:gdLst/>
              <a:ahLst/>
              <a:cxnLst/>
              <a:rect l="l" t="t" r="r" b="b"/>
              <a:pathLst>
                <a:path w="5598" h="36207" extrusionOk="0">
                  <a:moveTo>
                    <a:pt x="1" y="0"/>
                  </a:moveTo>
                  <a:lnTo>
                    <a:pt x="1" y="36206"/>
                  </a:lnTo>
                  <a:lnTo>
                    <a:pt x="5598" y="36206"/>
                  </a:lnTo>
                  <a:lnTo>
                    <a:pt x="5598"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9"/>
            <p:cNvSpPr/>
            <p:nvPr/>
          </p:nvSpPr>
          <p:spPr>
            <a:xfrm>
              <a:off x="1841475" y="2392725"/>
              <a:ext cx="617775" cy="904600"/>
            </a:xfrm>
            <a:custGeom>
              <a:avLst/>
              <a:gdLst/>
              <a:ahLst/>
              <a:cxnLst/>
              <a:rect l="l" t="t" r="r" b="b"/>
              <a:pathLst>
                <a:path w="24711" h="36184" extrusionOk="0">
                  <a:moveTo>
                    <a:pt x="0" y="0"/>
                  </a:moveTo>
                  <a:lnTo>
                    <a:pt x="0" y="36183"/>
                  </a:lnTo>
                  <a:lnTo>
                    <a:pt x="5806" y="36183"/>
                  </a:lnTo>
                  <a:lnTo>
                    <a:pt x="5806" y="5040"/>
                  </a:lnTo>
                  <a:lnTo>
                    <a:pt x="9220" y="5040"/>
                  </a:lnTo>
                  <a:cubicBezTo>
                    <a:pt x="9940" y="5040"/>
                    <a:pt x="10544" y="5063"/>
                    <a:pt x="11194" y="5086"/>
                  </a:cubicBezTo>
                  <a:cubicBezTo>
                    <a:pt x="16234" y="5179"/>
                    <a:pt x="18695" y="7176"/>
                    <a:pt x="18695" y="11101"/>
                  </a:cubicBezTo>
                  <a:lnTo>
                    <a:pt x="18695" y="11543"/>
                  </a:lnTo>
                  <a:cubicBezTo>
                    <a:pt x="18695" y="15165"/>
                    <a:pt x="16698" y="17581"/>
                    <a:pt x="11217" y="17581"/>
                  </a:cubicBezTo>
                  <a:lnTo>
                    <a:pt x="9592" y="17581"/>
                  </a:lnTo>
                  <a:lnTo>
                    <a:pt x="9592" y="22458"/>
                  </a:lnTo>
                  <a:cubicBezTo>
                    <a:pt x="10172" y="22481"/>
                    <a:pt x="10683" y="22504"/>
                    <a:pt x="11240" y="22504"/>
                  </a:cubicBezTo>
                  <a:cubicBezTo>
                    <a:pt x="19137" y="22504"/>
                    <a:pt x="24710" y="19392"/>
                    <a:pt x="24710" y="11612"/>
                  </a:cubicBezTo>
                  <a:lnTo>
                    <a:pt x="24710" y="11148"/>
                  </a:lnTo>
                  <a:cubicBezTo>
                    <a:pt x="24687" y="3019"/>
                    <a:pt x="18626" y="0"/>
                    <a:pt x="9824"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9"/>
            <p:cNvSpPr/>
            <p:nvPr/>
          </p:nvSpPr>
          <p:spPr>
            <a:xfrm>
              <a:off x="4278825" y="2482125"/>
              <a:ext cx="369275" cy="814025"/>
            </a:xfrm>
            <a:custGeom>
              <a:avLst/>
              <a:gdLst/>
              <a:ahLst/>
              <a:cxnLst/>
              <a:rect l="l" t="t" r="r" b="b"/>
              <a:pathLst>
                <a:path w="14771" h="32561" extrusionOk="0">
                  <a:moveTo>
                    <a:pt x="5667" y="1"/>
                  </a:moveTo>
                  <a:lnTo>
                    <a:pt x="0" y="744"/>
                  </a:lnTo>
                  <a:lnTo>
                    <a:pt x="0" y="25710"/>
                  </a:lnTo>
                  <a:cubicBezTo>
                    <a:pt x="0" y="30447"/>
                    <a:pt x="2346" y="32561"/>
                    <a:pt x="7618" y="32561"/>
                  </a:cubicBezTo>
                  <a:lnTo>
                    <a:pt x="14771" y="32561"/>
                  </a:lnTo>
                  <a:lnTo>
                    <a:pt x="14771" y="28241"/>
                  </a:lnTo>
                  <a:lnTo>
                    <a:pt x="9499" y="28241"/>
                  </a:lnTo>
                  <a:cubicBezTo>
                    <a:pt x="7223" y="28241"/>
                    <a:pt x="5667" y="28148"/>
                    <a:pt x="5667" y="25710"/>
                  </a:cubicBezTo>
                  <a:lnTo>
                    <a:pt x="5667" y="10103"/>
                  </a:lnTo>
                  <a:lnTo>
                    <a:pt x="14771" y="10103"/>
                  </a:lnTo>
                  <a:lnTo>
                    <a:pt x="14771" y="5783"/>
                  </a:lnTo>
                  <a:lnTo>
                    <a:pt x="5667" y="5783"/>
                  </a:lnTo>
                  <a:lnTo>
                    <a:pt x="5667" y="1"/>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9"/>
            <p:cNvSpPr/>
            <p:nvPr/>
          </p:nvSpPr>
          <p:spPr>
            <a:xfrm>
              <a:off x="5652525" y="3180600"/>
              <a:ext cx="117875" cy="117300"/>
            </a:xfrm>
            <a:custGeom>
              <a:avLst/>
              <a:gdLst/>
              <a:ahLst/>
              <a:cxnLst/>
              <a:rect l="l" t="t" r="r" b="b"/>
              <a:pathLst>
                <a:path w="4715" h="4692" extrusionOk="0">
                  <a:moveTo>
                    <a:pt x="2230" y="1277"/>
                  </a:moveTo>
                  <a:cubicBezTo>
                    <a:pt x="2741" y="1277"/>
                    <a:pt x="2973" y="1463"/>
                    <a:pt x="2973" y="1812"/>
                  </a:cubicBezTo>
                  <a:cubicBezTo>
                    <a:pt x="2973" y="2160"/>
                    <a:pt x="2741" y="2369"/>
                    <a:pt x="2299" y="2369"/>
                  </a:cubicBezTo>
                  <a:lnTo>
                    <a:pt x="1812" y="2369"/>
                  </a:lnTo>
                  <a:lnTo>
                    <a:pt x="1812" y="1277"/>
                  </a:lnTo>
                  <a:close/>
                  <a:moveTo>
                    <a:pt x="1580" y="1045"/>
                  </a:moveTo>
                  <a:lnTo>
                    <a:pt x="1580" y="3553"/>
                  </a:lnTo>
                  <a:lnTo>
                    <a:pt x="1858" y="3553"/>
                  </a:lnTo>
                  <a:lnTo>
                    <a:pt x="1858" y="2601"/>
                  </a:lnTo>
                  <a:lnTo>
                    <a:pt x="2462" y="2578"/>
                  </a:lnTo>
                  <a:lnTo>
                    <a:pt x="3089" y="3553"/>
                  </a:lnTo>
                  <a:lnTo>
                    <a:pt x="3391" y="3553"/>
                  </a:lnTo>
                  <a:lnTo>
                    <a:pt x="2741" y="2508"/>
                  </a:lnTo>
                  <a:cubicBezTo>
                    <a:pt x="3019" y="2392"/>
                    <a:pt x="3252" y="2160"/>
                    <a:pt x="3252" y="1788"/>
                  </a:cubicBezTo>
                  <a:cubicBezTo>
                    <a:pt x="3252" y="1324"/>
                    <a:pt x="2927" y="1045"/>
                    <a:pt x="2299" y="1045"/>
                  </a:cubicBezTo>
                  <a:close/>
                  <a:moveTo>
                    <a:pt x="2346" y="302"/>
                  </a:moveTo>
                  <a:cubicBezTo>
                    <a:pt x="3461" y="302"/>
                    <a:pt x="4343" y="1231"/>
                    <a:pt x="4343" y="2323"/>
                  </a:cubicBezTo>
                  <a:cubicBezTo>
                    <a:pt x="4343" y="3414"/>
                    <a:pt x="3461" y="4320"/>
                    <a:pt x="2346" y="4320"/>
                  </a:cubicBezTo>
                  <a:cubicBezTo>
                    <a:pt x="1254" y="4320"/>
                    <a:pt x="349" y="3414"/>
                    <a:pt x="349" y="2323"/>
                  </a:cubicBezTo>
                  <a:cubicBezTo>
                    <a:pt x="349" y="1208"/>
                    <a:pt x="1254" y="302"/>
                    <a:pt x="2346" y="302"/>
                  </a:cubicBezTo>
                  <a:close/>
                  <a:moveTo>
                    <a:pt x="2346" y="0"/>
                  </a:moveTo>
                  <a:cubicBezTo>
                    <a:pt x="1045" y="0"/>
                    <a:pt x="0" y="1045"/>
                    <a:pt x="0" y="2346"/>
                  </a:cubicBezTo>
                  <a:cubicBezTo>
                    <a:pt x="0" y="3623"/>
                    <a:pt x="1045" y="4691"/>
                    <a:pt x="2346" y="4691"/>
                  </a:cubicBezTo>
                  <a:cubicBezTo>
                    <a:pt x="3670" y="4691"/>
                    <a:pt x="4715" y="3623"/>
                    <a:pt x="4715" y="2346"/>
                  </a:cubicBezTo>
                  <a:cubicBezTo>
                    <a:pt x="4715" y="1045"/>
                    <a:pt x="3670" y="0"/>
                    <a:pt x="2346"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2" name="Google Shape;462;p39"/>
          <p:cNvSpPr txBox="1">
            <a:spLocks noGrp="1"/>
          </p:cNvSpPr>
          <p:nvPr>
            <p:ph type="title"/>
          </p:nvPr>
        </p:nvSpPr>
        <p:spPr>
          <a:xfrm>
            <a:off x="192475" y="151275"/>
            <a:ext cx="8663100" cy="393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500" b="1">
                <a:solidFill>
                  <a:schemeClr val="dk1"/>
                </a:solidFill>
                <a:latin typeface="Proxima Nova"/>
                <a:ea typeface="Proxima Nova"/>
                <a:cs typeface="Proxima Nova"/>
                <a:sym typeface="Proxima Nova"/>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463" name="Google Shape;463;p39"/>
          <p:cNvCxnSpPr/>
          <p:nvPr/>
        </p:nvCxnSpPr>
        <p:spPr>
          <a:xfrm rot="10800000">
            <a:off x="4572000" y="905700"/>
            <a:ext cx="0" cy="3764400"/>
          </a:xfrm>
          <a:prstGeom prst="straightConnector1">
            <a:avLst/>
          </a:prstGeom>
          <a:noFill/>
          <a:ln w="19050" cap="flat" cmpd="sng">
            <a:solidFill>
              <a:srgbClr val="D9D9D9"/>
            </a:solidFill>
            <a:prstDash val="solid"/>
            <a:round/>
            <a:headEnd type="none" w="sm" len="sm"/>
            <a:tailEnd type="none" w="sm" len="sm"/>
          </a:ln>
        </p:spPr>
      </p:cxnSp>
      <p:sp>
        <p:nvSpPr>
          <p:cNvPr id="464" name="Google Shape;464;p39"/>
          <p:cNvSpPr txBox="1">
            <a:spLocks noGrp="1"/>
          </p:cNvSpPr>
          <p:nvPr>
            <p:ph type="body" idx="1"/>
          </p:nvPr>
        </p:nvSpPr>
        <p:spPr>
          <a:xfrm>
            <a:off x="192475" y="900400"/>
            <a:ext cx="4112100" cy="3769500"/>
          </a:xfrm>
          <a:prstGeom prst="rect">
            <a:avLst/>
          </a:prstGeom>
          <a:noFill/>
          <a:ln>
            <a:noFill/>
          </a:ln>
        </p:spPr>
        <p:txBody>
          <a:bodyPr spcFirstLastPara="1" wrap="square" lIns="91425" tIns="91425" rIns="91425" bIns="91425" anchor="t" anchorCtr="0">
            <a:noAutofit/>
          </a:bodyPr>
          <a:lstStyle>
            <a:lvl1pPr marL="457200" lvl="0" indent="-311150" rtl="0">
              <a:lnSpc>
                <a:spcPct val="110000"/>
              </a:lnSpc>
              <a:spcBef>
                <a:spcPts val="0"/>
              </a:spcBef>
              <a:spcAft>
                <a:spcPts val="0"/>
              </a:spcAft>
              <a:buClr>
                <a:schemeClr val="dk1"/>
              </a:buClr>
              <a:buSzPts val="1300"/>
              <a:buFont typeface="Proxima Nova"/>
              <a:buChar char="●"/>
              <a:defRPr sz="1300">
                <a:solidFill>
                  <a:schemeClr val="dk1"/>
                </a:solidFill>
                <a:latin typeface="Proxima Nova"/>
                <a:ea typeface="Proxima Nova"/>
                <a:cs typeface="Proxima Nova"/>
                <a:sym typeface="Proxima Nova"/>
              </a:defRPr>
            </a:lvl1pPr>
            <a:lvl2pPr marL="914400" lvl="1" indent="-311150" rtl="0">
              <a:lnSpc>
                <a:spcPct val="110000"/>
              </a:lnSpc>
              <a:spcBef>
                <a:spcPts val="1000"/>
              </a:spcBef>
              <a:spcAft>
                <a:spcPts val="0"/>
              </a:spcAft>
              <a:buClr>
                <a:schemeClr val="dk1"/>
              </a:buClr>
              <a:buSzPts val="1300"/>
              <a:buFont typeface="Proxima Nova"/>
              <a:buChar char="○"/>
              <a:defRPr sz="1300">
                <a:solidFill>
                  <a:schemeClr val="dk1"/>
                </a:solidFill>
                <a:latin typeface="Proxima Nova"/>
                <a:ea typeface="Proxima Nova"/>
                <a:cs typeface="Proxima Nova"/>
                <a:sym typeface="Proxima Nova"/>
              </a:defRPr>
            </a:lvl2pPr>
            <a:lvl3pPr marL="1371600" lvl="2" indent="-311150" rtl="0">
              <a:lnSpc>
                <a:spcPct val="110000"/>
              </a:lnSpc>
              <a:spcBef>
                <a:spcPts val="1000"/>
              </a:spcBef>
              <a:spcAft>
                <a:spcPts val="0"/>
              </a:spcAft>
              <a:buClr>
                <a:schemeClr val="dk1"/>
              </a:buClr>
              <a:buSzPts val="1300"/>
              <a:buFont typeface="Proxima Nova"/>
              <a:buChar char="■"/>
              <a:defRPr sz="1300">
                <a:solidFill>
                  <a:schemeClr val="dk1"/>
                </a:solidFill>
                <a:latin typeface="Proxima Nova"/>
                <a:ea typeface="Proxima Nova"/>
                <a:cs typeface="Proxima Nova"/>
                <a:sym typeface="Proxima Nova"/>
              </a:defRPr>
            </a:lvl3pPr>
            <a:lvl4pPr marL="1828800" lvl="3" indent="-311150" rtl="0">
              <a:lnSpc>
                <a:spcPct val="110000"/>
              </a:lnSpc>
              <a:spcBef>
                <a:spcPts val="1000"/>
              </a:spcBef>
              <a:spcAft>
                <a:spcPts val="0"/>
              </a:spcAft>
              <a:buClr>
                <a:schemeClr val="dk1"/>
              </a:buClr>
              <a:buSzPts val="1300"/>
              <a:buFont typeface="Proxima Nova"/>
              <a:buChar char="●"/>
              <a:defRPr sz="1300">
                <a:solidFill>
                  <a:schemeClr val="dk1"/>
                </a:solidFill>
                <a:latin typeface="Proxima Nova"/>
                <a:ea typeface="Proxima Nova"/>
                <a:cs typeface="Proxima Nova"/>
                <a:sym typeface="Proxima Nova"/>
              </a:defRPr>
            </a:lvl4pPr>
            <a:lvl5pPr marL="2286000" lvl="4" indent="-311150" rtl="0">
              <a:lnSpc>
                <a:spcPct val="110000"/>
              </a:lnSpc>
              <a:spcBef>
                <a:spcPts val="1000"/>
              </a:spcBef>
              <a:spcAft>
                <a:spcPts val="0"/>
              </a:spcAft>
              <a:buClr>
                <a:schemeClr val="dk1"/>
              </a:buClr>
              <a:buSzPts val="1300"/>
              <a:buFont typeface="Proxima Nova"/>
              <a:buChar char="○"/>
              <a:defRPr sz="1300">
                <a:solidFill>
                  <a:schemeClr val="dk1"/>
                </a:solidFill>
                <a:latin typeface="Proxima Nova"/>
                <a:ea typeface="Proxima Nova"/>
                <a:cs typeface="Proxima Nova"/>
                <a:sym typeface="Proxima Nova"/>
              </a:defRPr>
            </a:lvl5pPr>
            <a:lvl6pPr marL="2743200" lvl="5" indent="-311150" rtl="0">
              <a:lnSpc>
                <a:spcPct val="110000"/>
              </a:lnSpc>
              <a:spcBef>
                <a:spcPts val="1000"/>
              </a:spcBef>
              <a:spcAft>
                <a:spcPts val="0"/>
              </a:spcAft>
              <a:buClr>
                <a:schemeClr val="dk1"/>
              </a:buClr>
              <a:buSzPts val="1300"/>
              <a:buFont typeface="Proxima Nova"/>
              <a:buChar char="■"/>
              <a:defRPr sz="1300">
                <a:solidFill>
                  <a:schemeClr val="dk1"/>
                </a:solidFill>
                <a:latin typeface="Proxima Nova"/>
                <a:ea typeface="Proxima Nova"/>
                <a:cs typeface="Proxima Nova"/>
                <a:sym typeface="Proxima Nova"/>
              </a:defRPr>
            </a:lvl6pPr>
            <a:lvl7pPr marL="3200400" lvl="6" indent="-311150" rtl="0">
              <a:lnSpc>
                <a:spcPct val="110000"/>
              </a:lnSpc>
              <a:spcBef>
                <a:spcPts val="1000"/>
              </a:spcBef>
              <a:spcAft>
                <a:spcPts val="0"/>
              </a:spcAft>
              <a:buClr>
                <a:schemeClr val="dk1"/>
              </a:buClr>
              <a:buSzPts val="1300"/>
              <a:buFont typeface="Proxima Nova"/>
              <a:buChar char="●"/>
              <a:defRPr sz="1300">
                <a:solidFill>
                  <a:schemeClr val="dk1"/>
                </a:solidFill>
                <a:latin typeface="Proxima Nova"/>
                <a:ea typeface="Proxima Nova"/>
                <a:cs typeface="Proxima Nova"/>
                <a:sym typeface="Proxima Nova"/>
              </a:defRPr>
            </a:lvl7pPr>
            <a:lvl8pPr marL="3657600" lvl="7" indent="-311150" rtl="0">
              <a:lnSpc>
                <a:spcPct val="110000"/>
              </a:lnSpc>
              <a:spcBef>
                <a:spcPts val="1000"/>
              </a:spcBef>
              <a:spcAft>
                <a:spcPts val="0"/>
              </a:spcAft>
              <a:buClr>
                <a:schemeClr val="dk1"/>
              </a:buClr>
              <a:buSzPts val="1300"/>
              <a:buFont typeface="Proxima Nova"/>
              <a:buChar char="○"/>
              <a:defRPr sz="1300">
                <a:solidFill>
                  <a:schemeClr val="dk1"/>
                </a:solidFill>
                <a:latin typeface="Proxima Nova"/>
                <a:ea typeface="Proxima Nova"/>
                <a:cs typeface="Proxima Nova"/>
                <a:sym typeface="Proxima Nova"/>
              </a:defRPr>
            </a:lvl8pPr>
            <a:lvl9pPr marL="4114800" lvl="8" indent="-311150" rtl="0">
              <a:lnSpc>
                <a:spcPct val="110000"/>
              </a:lnSpc>
              <a:spcBef>
                <a:spcPts val="1000"/>
              </a:spcBef>
              <a:spcAft>
                <a:spcPts val="1000"/>
              </a:spcAft>
              <a:buClr>
                <a:schemeClr val="dk1"/>
              </a:buClr>
              <a:buSzPts val="1300"/>
              <a:buFont typeface="Proxima Nova"/>
              <a:buChar char="■"/>
              <a:defRPr sz="1300">
                <a:solidFill>
                  <a:schemeClr val="dk1"/>
                </a:solidFill>
                <a:latin typeface="Proxima Nova"/>
                <a:ea typeface="Proxima Nova"/>
                <a:cs typeface="Proxima Nova"/>
                <a:sym typeface="Proxima Nova"/>
              </a:defRPr>
            </a:lvl9pPr>
          </a:lstStyle>
          <a:p>
            <a:endParaRPr/>
          </a:p>
        </p:txBody>
      </p:sp>
      <p:sp>
        <p:nvSpPr>
          <p:cNvPr id="465" name="Google Shape;465;p39"/>
          <p:cNvSpPr txBox="1">
            <a:spLocks noGrp="1"/>
          </p:cNvSpPr>
          <p:nvPr>
            <p:ph type="body" idx="2"/>
          </p:nvPr>
        </p:nvSpPr>
        <p:spPr>
          <a:xfrm>
            <a:off x="4750000" y="900400"/>
            <a:ext cx="4112100" cy="3769500"/>
          </a:xfrm>
          <a:prstGeom prst="rect">
            <a:avLst/>
          </a:prstGeom>
          <a:noFill/>
          <a:ln>
            <a:noFill/>
          </a:ln>
        </p:spPr>
        <p:txBody>
          <a:bodyPr spcFirstLastPara="1" wrap="square" lIns="91425" tIns="91425" rIns="91425" bIns="91425" anchor="t" anchorCtr="0">
            <a:noAutofit/>
          </a:bodyPr>
          <a:lstStyle>
            <a:lvl1pPr marL="457200" lvl="0" indent="-311150" rtl="0">
              <a:lnSpc>
                <a:spcPct val="110000"/>
              </a:lnSpc>
              <a:spcBef>
                <a:spcPts val="0"/>
              </a:spcBef>
              <a:spcAft>
                <a:spcPts val="0"/>
              </a:spcAft>
              <a:buClr>
                <a:schemeClr val="dk1"/>
              </a:buClr>
              <a:buSzPts val="1300"/>
              <a:buFont typeface="Proxima Nova"/>
              <a:buChar char="●"/>
              <a:defRPr sz="1300">
                <a:solidFill>
                  <a:schemeClr val="dk1"/>
                </a:solidFill>
                <a:latin typeface="Proxima Nova"/>
                <a:ea typeface="Proxima Nova"/>
                <a:cs typeface="Proxima Nova"/>
                <a:sym typeface="Proxima Nova"/>
              </a:defRPr>
            </a:lvl1pPr>
            <a:lvl2pPr marL="914400" lvl="1" indent="-311150" rtl="0">
              <a:lnSpc>
                <a:spcPct val="110000"/>
              </a:lnSpc>
              <a:spcBef>
                <a:spcPts val="1000"/>
              </a:spcBef>
              <a:spcAft>
                <a:spcPts val="0"/>
              </a:spcAft>
              <a:buClr>
                <a:schemeClr val="dk1"/>
              </a:buClr>
              <a:buSzPts val="1300"/>
              <a:buFont typeface="Proxima Nova"/>
              <a:buChar char="○"/>
              <a:defRPr sz="1300">
                <a:solidFill>
                  <a:schemeClr val="dk1"/>
                </a:solidFill>
                <a:latin typeface="Proxima Nova"/>
                <a:ea typeface="Proxima Nova"/>
                <a:cs typeface="Proxima Nova"/>
                <a:sym typeface="Proxima Nova"/>
              </a:defRPr>
            </a:lvl2pPr>
            <a:lvl3pPr marL="1371600" lvl="2" indent="-311150" rtl="0">
              <a:lnSpc>
                <a:spcPct val="110000"/>
              </a:lnSpc>
              <a:spcBef>
                <a:spcPts val="1000"/>
              </a:spcBef>
              <a:spcAft>
                <a:spcPts val="0"/>
              </a:spcAft>
              <a:buClr>
                <a:schemeClr val="dk1"/>
              </a:buClr>
              <a:buSzPts val="1300"/>
              <a:buFont typeface="Proxima Nova"/>
              <a:buChar char="■"/>
              <a:defRPr sz="1300">
                <a:solidFill>
                  <a:schemeClr val="dk1"/>
                </a:solidFill>
                <a:latin typeface="Proxima Nova"/>
                <a:ea typeface="Proxima Nova"/>
                <a:cs typeface="Proxima Nova"/>
                <a:sym typeface="Proxima Nova"/>
              </a:defRPr>
            </a:lvl3pPr>
            <a:lvl4pPr marL="1828800" lvl="3" indent="-311150" rtl="0">
              <a:lnSpc>
                <a:spcPct val="110000"/>
              </a:lnSpc>
              <a:spcBef>
                <a:spcPts val="1000"/>
              </a:spcBef>
              <a:spcAft>
                <a:spcPts val="0"/>
              </a:spcAft>
              <a:buClr>
                <a:schemeClr val="dk1"/>
              </a:buClr>
              <a:buSzPts val="1300"/>
              <a:buFont typeface="Proxima Nova"/>
              <a:buChar char="●"/>
              <a:defRPr sz="1300">
                <a:solidFill>
                  <a:schemeClr val="dk1"/>
                </a:solidFill>
                <a:latin typeface="Proxima Nova"/>
                <a:ea typeface="Proxima Nova"/>
                <a:cs typeface="Proxima Nova"/>
                <a:sym typeface="Proxima Nova"/>
              </a:defRPr>
            </a:lvl4pPr>
            <a:lvl5pPr marL="2286000" lvl="4" indent="-311150" rtl="0">
              <a:lnSpc>
                <a:spcPct val="110000"/>
              </a:lnSpc>
              <a:spcBef>
                <a:spcPts val="1000"/>
              </a:spcBef>
              <a:spcAft>
                <a:spcPts val="0"/>
              </a:spcAft>
              <a:buClr>
                <a:schemeClr val="dk1"/>
              </a:buClr>
              <a:buSzPts val="1300"/>
              <a:buFont typeface="Proxima Nova"/>
              <a:buChar char="○"/>
              <a:defRPr sz="1300">
                <a:solidFill>
                  <a:schemeClr val="dk1"/>
                </a:solidFill>
                <a:latin typeface="Proxima Nova"/>
                <a:ea typeface="Proxima Nova"/>
                <a:cs typeface="Proxima Nova"/>
                <a:sym typeface="Proxima Nova"/>
              </a:defRPr>
            </a:lvl5pPr>
            <a:lvl6pPr marL="2743200" lvl="5" indent="-311150" rtl="0">
              <a:lnSpc>
                <a:spcPct val="110000"/>
              </a:lnSpc>
              <a:spcBef>
                <a:spcPts val="1000"/>
              </a:spcBef>
              <a:spcAft>
                <a:spcPts val="0"/>
              </a:spcAft>
              <a:buClr>
                <a:schemeClr val="dk1"/>
              </a:buClr>
              <a:buSzPts val="1300"/>
              <a:buFont typeface="Proxima Nova"/>
              <a:buChar char="■"/>
              <a:defRPr sz="1300">
                <a:solidFill>
                  <a:schemeClr val="dk1"/>
                </a:solidFill>
                <a:latin typeface="Proxima Nova"/>
                <a:ea typeface="Proxima Nova"/>
                <a:cs typeface="Proxima Nova"/>
                <a:sym typeface="Proxima Nova"/>
              </a:defRPr>
            </a:lvl6pPr>
            <a:lvl7pPr marL="3200400" lvl="6" indent="-311150" rtl="0">
              <a:lnSpc>
                <a:spcPct val="110000"/>
              </a:lnSpc>
              <a:spcBef>
                <a:spcPts val="1000"/>
              </a:spcBef>
              <a:spcAft>
                <a:spcPts val="0"/>
              </a:spcAft>
              <a:buClr>
                <a:schemeClr val="dk1"/>
              </a:buClr>
              <a:buSzPts val="1300"/>
              <a:buFont typeface="Proxima Nova"/>
              <a:buChar char="●"/>
              <a:defRPr sz="1300">
                <a:solidFill>
                  <a:schemeClr val="dk1"/>
                </a:solidFill>
                <a:latin typeface="Proxima Nova"/>
                <a:ea typeface="Proxima Nova"/>
                <a:cs typeface="Proxima Nova"/>
                <a:sym typeface="Proxima Nova"/>
              </a:defRPr>
            </a:lvl7pPr>
            <a:lvl8pPr marL="3657600" lvl="7" indent="-311150" rtl="0">
              <a:lnSpc>
                <a:spcPct val="110000"/>
              </a:lnSpc>
              <a:spcBef>
                <a:spcPts val="1000"/>
              </a:spcBef>
              <a:spcAft>
                <a:spcPts val="0"/>
              </a:spcAft>
              <a:buClr>
                <a:schemeClr val="dk1"/>
              </a:buClr>
              <a:buSzPts val="1300"/>
              <a:buFont typeface="Proxima Nova"/>
              <a:buChar char="○"/>
              <a:defRPr sz="1300">
                <a:solidFill>
                  <a:schemeClr val="dk1"/>
                </a:solidFill>
                <a:latin typeface="Proxima Nova"/>
                <a:ea typeface="Proxima Nova"/>
                <a:cs typeface="Proxima Nova"/>
                <a:sym typeface="Proxima Nova"/>
              </a:defRPr>
            </a:lvl8pPr>
            <a:lvl9pPr marL="4114800" lvl="8" indent="-311150" rtl="0">
              <a:lnSpc>
                <a:spcPct val="110000"/>
              </a:lnSpc>
              <a:spcBef>
                <a:spcPts val="1000"/>
              </a:spcBef>
              <a:spcAft>
                <a:spcPts val="1000"/>
              </a:spcAft>
              <a:buClr>
                <a:schemeClr val="dk1"/>
              </a:buClr>
              <a:buSzPts val="1300"/>
              <a:buFont typeface="Proxima Nova"/>
              <a:buChar char="■"/>
              <a:defRPr sz="1300">
                <a:solidFill>
                  <a:schemeClr val="dk1"/>
                </a:solidFill>
                <a:latin typeface="Proxima Nova"/>
                <a:ea typeface="Proxima Nova"/>
                <a:cs typeface="Proxima Nova"/>
                <a:sym typeface="Proxima Nova"/>
              </a:defRPr>
            </a:lvl9pPr>
          </a:lstStyle>
          <a:p>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5 – Split w/ Image">
  <p:cSld name="CUSTOM_8_2">
    <p:spTree>
      <p:nvGrpSpPr>
        <p:cNvPr id="1" name="Shape 466"/>
        <p:cNvGrpSpPr/>
        <p:nvPr/>
      </p:nvGrpSpPr>
      <p:grpSpPr>
        <a:xfrm>
          <a:off x="0" y="0"/>
          <a:ext cx="0" cy="0"/>
          <a:chOff x="0" y="0"/>
          <a:chExt cx="0" cy="0"/>
        </a:xfrm>
      </p:grpSpPr>
      <p:sp>
        <p:nvSpPr>
          <p:cNvPr id="467" name="Google Shape;467;p40"/>
          <p:cNvSpPr/>
          <p:nvPr/>
        </p:nvSpPr>
        <p:spPr>
          <a:xfrm>
            <a:off x="4572000" y="0"/>
            <a:ext cx="4572000" cy="5143500"/>
          </a:xfrm>
          <a:prstGeom prst="rect">
            <a:avLst/>
          </a:prstGeom>
          <a:solidFill>
            <a:srgbClr val="EFEFE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000">
                <a:solidFill>
                  <a:schemeClr val="dk1"/>
                </a:solidFill>
                <a:latin typeface="Proxima Nova"/>
                <a:ea typeface="Proxima Nova"/>
                <a:cs typeface="Proxima Nova"/>
                <a:sym typeface="Proxima Nova"/>
              </a:rPr>
              <a:t>Cover w/ Image</a:t>
            </a:r>
            <a:endParaRPr sz="1000">
              <a:solidFill>
                <a:schemeClr val="dk1"/>
              </a:solidFill>
              <a:latin typeface="Proxima Nova"/>
              <a:ea typeface="Proxima Nova"/>
              <a:cs typeface="Proxima Nova"/>
              <a:sym typeface="Proxima Nova"/>
            </a:endParaRPr>
          </a:p>
        </p:txBody>
      </p:sp>
      <p:cxnSp>
        <p:nvCxnSpPr>
          <p:cNvPr id="468" name="Google Shape;468;p40"/>
          <p:cNvCxnSpPr/>
          <p:nvPr/>
        </p:nvCxnSpPr>
        <p:spPr>
          <a:xfrm>
            <a:off x="4572000" y="-214525"/>
            <a:ext cx="0" cy="119700"/>
          </a:xfrm>
          <a:prstGeom prst="straightConnector1">
            <a:avLst/>
          </a:prstGeom>
          <a:noFill/>
          <a:ln w="9525" cap="flat" cmpd="sng">
            <a:solidFill>
              <a:srgbClr val="D9D9D9"/>
            </a:solidFill>
            <a:prstDash val="solid"/>
            <a:round/>
            <a:headEnd type="none" w="med" len="med"/>
            <a:tailEnd type="none" w="med" len="med"/>
          </a:ln>
        </p:spPr>
      </p:cxnSp>
      <p:grpSp>
        <p:nvGrpSpPr>
          <p:cNvPr id="469" name="Google Shape;469;p40"/>
          <p:cNvGrpSpPr/>
          <p:nvPr/>
        </p:nvGrpSpPr>
        <p:grpSpPr>
          <a:xfrm>
            <a:off x="287525" y="4854556"/>
            <a:ext cx="634914" cy="148716"/>
            <a:chOff x="1841475" y="2392725"/>
            <a:chExt cx="3928925" cy="920275"/>
          </a:xfrm>
        </p:grpSpPr>
        <p:sp>
          <p:nvSpPr>
            <p:cNvPr id="470" name="Google Shape;470;p40"/>
            <p:cNvSpPr/>
            <p:nvPr/>
          </p:nvSpPr>
          <p:spPr>
            <a:xfrm>
              <a:off x="2574175" y="2392725"/>
              <a:ext cx="139950" cy="905175"/>
            </a:xfrm>
            <a:custGeom>
              <a:avLst/>
              <a:gdLst/>
              <a:ahLst/>
              <a:cxnLst/>
              <a:rect l="l" t="t" r="r" b="b"/>
              <a:pathLst>
                <a:path w="5598" h="36207" extrusionOk="0">
                  <a:moveTo>
                    <a:pt x="1" y="0"/>
                  </a:moveTo>
                  <a:lnTo>
                    <a:pt x="1" y="5411"/>
                  </a:lnTo>
                  <a:lnTo>
                    <a:pt x="5575" y="5411"/>
                  </a:lnTo>
                  <a:lnTo>
                    <a:pt x="5575" y="0"/>
                  </a:lnTo>
                  <a:close/>
                  <a:moveTo>
                    <a:pt x="1" y="9383"/>
                  </a:moveTo>
                  <a:lnTo>
                    <a:pt x="1" y="36206"/>
                  </a:lnTo>
                  <a:lnTo>
                    <a:pt x="5598" y="36206"/>
                  </a:lnTo>
                  <a:lnTo>
                    <a:pt x="5598" y="9383"/>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40"/>
            <p:cNvSpPr/>
            <p:nvPr/>
          </p:nvSpPr>
          <p:spPr>
            <a:xfrm>
              <a:off x="2816875" y="2626700"/>
              <a:ext cx="703700" cy="686300"/>
            </a:xfrm>
            <a:custGeom>
              <a:avLst/>
              <a:gdLst/>
              <a:ahLst/>
              <a:cxnLst/>
              <a:rect l="l" t="t" r="r" b="b"/>
              <a:pathLst>
                <a:path w="28148" h="27452" extrusionOk="0">
                  <a:moveTo>
                    <a:pt x="0" y="0"/>
                  </a:moveTo>
                  <a:lnTo>
                    <a:pt x="0" y="3949"/>
                  </a:lnTo>
                  <a:lnTo>
                    <a:pt x="2601" y="3949"/>
                  </a:lnTo>
                  <a:lnTo>
                    <a:pt x="9081" y="23201"/>
                  </a:lnTo>
                  <a:cubicBezTo>
                    <a:pt x="10103" y="26151"/>
                    <a:pt x="11821" y="27451"/>
                    <a:pt x="14701" y="27451"/>
                  </a:cubicBezTo>
                  <a:cubicBezTo>
                    <a:pt x="16629" y="27451"/>
                    <a:pt x="19021" y="26987"/>
                    <a:pt x="20368" y="23201"/>
                  </a:cubicBezTo>
                  <a:lnTo>
                    <a:pt x="28148" y="0"/>
                  </a:lnTo>
                  <a:lnTo>
                    <a:pt x="22783" y="0"/>
                  </a:lnTo>
                  <a:lnTo>
                    <a:pt x="15978" y="21529"/>
                  </a:lnTo>
                  <a:cubicBezTo>
                    <a:pt x="15723" y="22458"/>
                    <a:pt x="15537" y="23015"/>
                    <a:pt x="14701" y="23015"/>
                  </a:cubicBezTo>
                  <a:cubicBezTo>
                    <a:pt x="13888" y="23015"/>
                    <a:pt x="13703" y="22458"/>
                    <a:pt x="13424" y="21529"/>
                  </a:cubicBezTo>
                  <a:lnTo>
                    <a:pt x="6712"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40"/>
            <p:cNvSpPr/>
            <p:nvPr/>
          </p:nvSpPr>
          <p:spPr>
            <a:xfrm>
              <a:off x="3557125" y="2626700"/>
              <a:ext cx="614900" cy="685700"/>
            </a:xfrm>
            <a:custGeom>
              <a:avLst/>
              <a:gdLst/>
              <a:ahLst/>
              <a:cxnLst/>
              <a:rect l="l" t="t" r="r" b="b"/>
              <a:pathLst>
                <a:path w="24596" h="27428" extrusionOk="0">
                  <a:moveTo>
                    <a:pt x="12310" y="4436"/>
                  </a:moveTo>
                  <a:cubicBezTo>
                    <a:pt x="16676" y="4436"/>
                    <a:pt x="19347" y="7711"/>
                    <a:pt x="19347" y="11636"/>
                  </a:cubicBezTo>
                  <a:lnTo>
                    <a:pt x="19347" y="15839"/>
                  </a:lnTo>
                  <a:cubicBezTo>
                    <a:pt x="19347" y="19764"/>
                    <a:pt x="16653" y="23039"/>
                    <a:pt x="12310" y="23039"/>
                  </a:cubicBezTo>
                  <a:cubicBezTo>
                    <a:pt x="7851" y="23039"/>
                    <a:pt x="5296" y="19764"/>
                    <a:pt x="5319" y="15839"/>
                  </a:cubicBezTo>
                  <a:lnTo>
                    <a:pt x="5319" y="11636"/>
                  </a:lnTo>
                  <a:cubicBezTo>
                    <a:pt x="5319" y="7711"/>
                    <a:pt x="7735" y="4436"/>
                    <a:pt x="12310" y="4436"/>
                  </a:cubicBezTo>
                  <a:close/>
                  <a:moveTo>
                    <a:pt x="12310" y="0"/>
                  </a:moveTo>
                  <a:cubicBezTo>
                    <a:pt x="5087" y="0"/>
                    <a:pt x="1" y="4785"/>
                    <a:pt x="47" y="11612"/>
                  </a:cubicBezTo>
                  <a:lnTo>
                    <a:pt x="47" y="15816"/>
                  </a:lnTo>
                  <a:cubicBezTo>
                    <a:pt x="47" y="22644"/>
                    <a:pt x="5087" y="27428"/>
                    <a:pt x="12310" y="27428"/>
                  </a:cubicBezTo>
                  <a:cubicBezTo>
                    <a:pt x="19556" y="27428"/>
                    <a:pt x="24595" y="22644"/>
                    <a:pt x="24595" y="15816"/>
                  </a:cubicBezTo>
                  <a:lnTo>
                    <a:pt x="24595" y="11612"/>
                  </a:lnTo>
                  <a:cubicBezTo>
                    <a:pt x="24595" y="4785"/>
                    <a:pt x="19556" y="0"/>
                    <a:pt x="12310"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40"/>
            <p:cNvSpPr/>
            <p:nvPr/>
          </p:nvSpPr>
          <p:spPr>
            <a:xfrm>
              <a:off x="4732275" y="2617400"/>
              <a:ext cx="582350" cy="679925"/>
            </a:xfrm>
            <a:custGeom>
              <a:avLst/>
              <a:gdLst/>
              <a:ahLst/>
              <a:cxnLst/>
              <a:rect l="l" t="t" r="r" b="b"/>
              <a:pathLst>
                <a:path w="23294" h="27197" extrusionOk="0">
                  <a:moveTo>
                    <a:pt x="11914" y="1"/>
                  </a:moveTo>
                  <a:cubicBezTo>
                    <a:pt x="4552" y="1"/>
                    <a:pt x="0" y="4646"/>
                    <a:pt x="0" y="12101"/>
                  </a:cubicBezTo>
                  <a:lnTo>
                    <a:pt x="0" y="15027"/>
                  </a:lnTo>
                  <a:cubicBezTo>
                    <a:pt x="0" y="22482"/>
                    <a:pt x="4552" y="27196"/>
                    <a:pt x="11914" y="27196"/>
                  </a:cubicBezTo>
                  <a:cubicBezTo>
                    <a:pt x="12077" y="27196"/>
                    <a:pt x="13377" y="27196"/>
                    <a:pt x="13958" y="27127"/>
                  </a:cubicBezTo>
                  <a:lnTo>
                    <a:pt x="13958" y="22644"/>
                  </a:lnTo>
                  <a:cubicBezTo>
                    <a:pt x="13726" y="22644"/>
                    <a:pt x="12054" y="22691"/>
                    <a:pt x="11914" y="22691"/>
                  </a:cubicBezTo>
                  <a:cubicBezTo>
                    <a:pt x="7896" y="22691"/>
                    <a:pt x="5226" y="19625"/>
                    <a:pt x="5226" y="15027"/>
                  </a:cubicBezTo>
                  <a:lnTo>
                    <a:pt x="5226" y="12101"/>
                  </a:lnTo>
                  <a:cubicBezTo>
                    <a:pt x="5226" y="7502"/>
                    <a:pt x="7920" y="4437"/>
                    <a:pt x="11914" y="4437"/>
                  </a:cubicBezTo>
                  <a:cubicBezTo>
                    <a:pt x="13702" y="4437"/>
                    <a:pt x="16443" y="4576"/>
                    <a:pt x="17395" y="4785"/>
                  </a:cubicBezTo>
                  <a:lnTo>
                    <a:pt x="17674" y="4831"/>
                  </a:lnTo>
                  <a:lnTo>
                    <a:pt x="17674" y="27196"/>
                  </a:lnTo>
                  <a:lnTo>
                    <a:pt x="23271" y="27196"/>
                  </a:lnTo>
                  <a:lnTo>
                    <a:pt x="23271" y="2137"/>
                  </a:lnTo>
                  <a:cubicBezTo>
                    <a:pt x="23294" y="1673"/>
                    <a:pt x="23294" y="1510"/>
                    <a:pt x="22272" y="1232"/>
                  </a:cubicBezTo>
                  <a:cubicBezTo>
                    <a:pt x="19485" y="512"/>
                    <a:pt x="15119" y="1"/>
                    <a:pt x="11914" y="1"/>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40"/>
            <p:cNvSpPr/>
            <p:nvPr/>
          </p:nvSpPr>
          <p:spPr>
            <a:xfrm>
              <a:off x="5448725" y="2392725"/>
              <a:ext cx="139950" cy="905175"/>
            </a:xfrm>
            <a:custGeom>
              <a:avLst/>
              <a:gdLst/>
              <a:ahLst/>
              <a:cxnLst/>
              <a:rect l="l" t="t" r="r" b="b"/>
              <a:pathLst>
                <a:path w="5598" h="36207" extrusionOk="0">
                  <a:moveTo>
                    <a:pt x="1" y="0"/>
                  </a:moveTo>
                  <a:lnTo>
                    <a:pt x="1" y="36206"/>
                  </a:lnTo>
                  <a:lnTo>
                    <a:pt x="5598" y="36206"/>
                  </a:lnTo>
                  <a:lnTo>
                    <a:pt x="5598"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0"/>
            <p:cNvSpPr/>
            <p:nvPr/>
          </p:nvSpPr>
          <p:spPr>
            <a:xfrm>
              <a:off x="1841475" y="2392725"/>
              <a:ext cx="617775" cy="904600"/>
            </a:xfrm>
            <a:custGeom>
              <a:avLst/>
              <a:gdLst/>
              <a:ahLst/>
              <a:cxnLst/>
              <a:rect l="l" t="t" r="r" b="b"/>
              <a:pathLst>
                <a:path w="24711" h="36184" extrusionOk="0">
                  <a:moveTo>
                    <a:pt x="0" y="0"/>
                  </a:moveTo>
                  <a:lnTo>
                    <a:pt x="0" y="36183"/>
                  </a:lnTo>
                  <a:lnTo>
                    <a:pt x="5806" y="36183"/>
                  </a:lnTo>
                  <a:lnTo>
                    <a:pt x="5806" y="5040"/>
                  </a:lnTo>
                  <a:lnTo>
                    <a:pt x="9220" y="5040"/>
                  </a:lnTo>
                  <a:cubicBezTo>
                    <a:pt x="9940" y="5040"/>
                    <a:pt x="10544" y="5063"/>
                    <a:pt x="11194" y="5086"/>
                  </a:cubicBezTo>
                  <a:cubicBezTo>
                    <a:pt x="16234" y="5179"/>
                    <a:pt x="18695" y="7176"/>
                    <a:pt x="18695" y="11101"/>
                  </a:cubicBezTo>
                  <a:lnTo>
                    <a:pt x="18695" y="11543"/>
                  </a:lnTo>
                  <a:cubicBezTo>
                    <a:pt x="18695" y="15165"/>
                    <a:pt x="16698" y="17581"/>
                    <a:pt x="11217" y="17581"/>
                  </a:cubicBezTo>
                  <a:lnTo>
                    <a:pt x="9592" y="17581"/>
                  </a:lnTo>
                  <a:lnTo>
                    <a:pt x="9592" y="22458"/>
                  </a:lnTo>
                  <a:cubicBezTo>
                    <a:pt x="10172" y="22481"/>
                    <a:pt x="10683" y="22504"/>
                    <a:pt x="11240" y="22504"/>
                  </a:cubicBezTo>
                  <a:cubicBezTo>
                    <a:pt x="19137" y="22504"/>
                    <a:pt x="24710" y="19392"/>
                    <a:pt x="24710" y="11612"/>
                  </a:cubicBezTo>
                  <a:lnTo>
                    <a:pt x="24710" y="11148"/>
                  </a:lnTo>
                  <a:cubicBezTo>
                    <a:pt x="24687" y="3019"/>
                    <a:pt x="18626" y="0"/>
                    <a:pt x="9824"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40"/>
            <p:cNvSpPr/>
            <p:nvPr/>
          </p:nvSpPr>
          <p:spPr>
            <a:xfrm>
              <a:off x="4278825" y="2482125"/>
              <a:ext cx="369275" cy="814025"/>
            </a:xfrm>
            <a:custGeom>
              <a:avLst/>
              <a:gdLst/>
              <a:ahLst/>
              <a:cxnLst/>
              <a:rect l="l" t="t" r="r" b="b"/>
              <a:pathLst>
                <a:path w="14771" h="32561" extrusionOk="0">
                  <a:moveTo>
                    <a:pt x="5667" y="1"/>
                  </a:moveTo>
                  <a:lnTo>
                    <a:pt x="0" y="744"/>
                  </a:lnTo>
                  <a:lnTo>
                    <a:pt x="0" y="25710"/>
                  </a:lnTo>
                  <a:cubicBezTo>
                    <a:pt x="0" y="30447"/>
                    <a:pt x="2346" y="32561"/>
                    <a:pt x="7618" y="32561"/>
                  </a:cubicBezTo>
                  <a:lnTo>
                    <a:pt x="14771" y="32561"/>
                  </a:lnTo>
                  <a:lnTo>
                    <a:pt x="14771" y="28241"/>
                  </a:lnTo>
                  <a:lnTo>
                    <a:pt x="9499" y="28241"/>
                  </a:lnTo>
                  <a:cubicBezTo>
                    <a:pt x="7223" y="28241"/>
                    <a:pt x="5667" y="28148"/>
                    <a:pt x="5667" y="25710"/>
                  </a:cubicBezTo>
                  <a:lnTo>
                    <a:pt x="5667" y="10103"/>
                  </a:lnTo>
                  <a:lnTo>
                    <a:pt x="14771" y="10103"/>
                  </a:lnTo>
                  <a:lnTo>
                    <a:pt x="14771" y="5783"/>
                  </a:lnTo>
                  <a:lnTo>
                    <a:pt x="5667" y="5783"/>
                  </a:lnTo>
                  <a:lnTo>
                    <a:pt x="5667" y="1"/>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40"/>
            <p:cNvSpPr/>
            <p:nvPr/>
          </p:nvSpPr>
          <p:spPr>
            <a:xfrm>
              <a:off x="5652525" y="3180600"/>
              <a:ext cx="117875" cy="117300"/>
            </a:xfrm>
            <a:custGeom>
              <a:avLst/>
              <a:gdLst/>
              <a:ahLst/>
              <a:cxnLst/>
              <a:rect l="l" t="t" r="r" b="b"/>
              <a:pathLst>
                <a:path w="4715" h="4692" extrusionOk="0">
                  <a:moveTo>
                    <a:pt x="2230" y="1277"/>
                  </a:moveTo>
                  <a:cubicBezTo>
                    <a:pt x="2741" y="1277"/>
                    <a:pt x="2973" y="1463"/>
                    <a:pt x="2973" y="1812"/>
                  </a:cubicBezTo>
                  <a:cubicBezTo>
                    <a:pt x="2973" y="2160"/>
                    <a:pt x="2741" y="2369"/>
                    <a:pt x="2299" y="2369"/>
                  </a:cubicBezTo>
                  <a:lnTo>
                    <a:pt x="1812" y="2369"/>
                  </a:lnTo>
                  <a:lnTo>
                    <a:pt x="1812" y="1277"/>
                  </a:lnTo>
                  <a:close/>
                  <a:moveTo>
                    <a:pt x="1580" y="1045"/>
                  </a:moveTo>
                  <a:lnTo>
                    <a:pt x="1580" y="3553"/>
                  </a:lnTo>
                  <a:lnTo>
                    <a:pt x="1858" y="3553"/>
                  </a:lnTo>
                  <a:lnTo>
                    <a:pt x="1858" y="2601"/>
                  </a:lnTo>
                  <a:lnTo>
                    <a:pt x="2462" y="2578"/>
                  </a:lnTo>
                  <a:lnTo>
                    <a:pt x="3089" y="3553"/>
                  </a:lnTo>
                  <a:lnTo>
                    <a:pt x="3391" y="3553"/>
                  </a:lnTo>
                  <a:lnTo>
                    <a:pt x="2741" y="2508"/>
                  </a:lnTo>
                  <a:cubicBezTo>
                    <a:pt x="3019" y="2392"/>
                    <a:pt x="3252" y="2160"/>
                    <a:pt x="3252" y="1788"/>
                  </a:cubicBezTo>
                  <a:cubicBezTo>
                    <a:pt x="3252" y="1324"/>
                    <a:pt x="2927" y="1045"/>
                    <a:pt x="2299" y="1045"/>
                  </a:cubicBezTo>
                  <a:close/>
                  <a:moveTo>
                    <a:pt x="2346" y="302"/>
                  </a:moveTo>
                  <a:cubicBezTo>
                    <a:pt x="3461" y="302"/>
                    <a:pt x="4343" y="1231"/>
                    <a:pt x="4343" y="2323"/>
                  </a:cubicBezTo>
                  <a:cubicBezTo>
                    <a:pt x="4343" y="3414"/>
                    <a:pt x="3461" y="4320"/>
                    <a:pt x="2346" y="4320"/>
                  </a:cubicBezTo>
                  <a:cubicBezTo>
                    <a:pt x="1254" y="4320"/>
                    <a:pt x="349" y="3414"/>
                    <a:pt x="349" y="2323"/>
                  </a:cubicBezTo>
                  <a:cubicBezTo>
                    <a:pt x="349" y="1208"/>
                    <a:pt x="1254" y="302"/>
                    <a:pt x="2346" y="302"/>
                  </a:cubicBezTo>
                  <a:close/>
                  <a:moveTo>
                    <a:pt x="2346" y="0"/>
                  </a:moveTo>
                  <a:cubicBezTo>
                    <a:pt x="1045" y="0"/>
                    <a:pt x="0" y="1045"/>
                    <a:pt x="0" y="2346"/>
                  </a:cubicBezTo>
                  <a:cubicBezTo>
                    <a:pt x="0" y="3623"/>
                    <a:pt x="1045" y="4691"/>
                    <a:pt x="2346" y="4691"/>
                  </a:cubicBezTo>
                  <a:cubicBezTo>
                    <a:pt x="3670" y="4691"/>
                    <a:pt x="4715" y="3623"/>
                    <a:pt x="4715" y="2346"/>
                  </a:cubicBezTo>
                  <a:cubicBezTo>
                    <a:pt x="4715" y="1045"/>
                    <a:pt x="3670" y="0"/>
                    <a:pt x="2346"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8" name="Google Shape;478;p40"/>
          <p:cNvSpPr txBox="1">
            <a:spLocks noGrp="1"/>
          </p:cNvSpPr>
          <p:nvPr>
            <p:ph type="title"/>
          </p:nvPr>
        </p:nvSpPr>
        <p:spPr>
          <a:xfrm>
            <a:off x="192475" y="151275"/>
            <a:ext cx="4281300" cy="393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500" b="1">
                <a:solidFill>
                  <a:schemeClr val="dk1"/>
                </a:solidFill>
                <a:latin typeface="Proxima Nova"/>
                <a:ea typeface="Proxima Nova"/>
                <a:cs typeface="Proxima Nova"/>
                <a:sym typeface="Proxima Nova"/>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79" name="Google Shape;479;p40"/>
          <p:cNvSpPr txBox="1">
            <a:spLocks noGrp="1"/>
          </p:cNvSpPr>
          <p:nvPr>
            <p:ph type="body" idx="1"/>
          </p:nvPr>
        </p:nvSpPr>
        <p:spPr>
          <a:xfrm>
            <a:off x="192475" y="900400"/>
            <a:ext cx="4254600" cy="3769500"/>
          </a:xfrm>
          <a:prstGeom prst="rect">
            <a:avLst/>
          </a:prstGeom>
          <a:noFill/>
          <a:ln>
            <a:noFill/>
          </a:ln>
        </p:spPr>
        <p:txBody>
          <a:bodyPr spcFirstLastPara="1" wrap="square" lIns="91425" tIns="91425" rIns="91425" bIns="91425" anchor="t" anchorCtr="0">
            <a:noAutofit/>
          </a:bodyPr>
          <a:lstStyle>
            <a:lvl1pPr marL="457200" lvl="0" indent="-330200" rtl="0">
              <a:lnSpc>
                <a:spcPct val="110000"/>
              </a:lnSpc>
              <a:spcBef>
                <a:spcPts val="0"/>
              </a:spcBef>
              <a:spcAft>
                <a:spcPts val="0"/>
              </a:spcAft>
              <a:buClr>
                <a:schemeClr val="dk1"/>
              </a:buClr>
              <a:buSzPts val="1600"/>
              <a:buFont typeface="Proxima Nova"/>
              <a:buChar char="●"/>
              <a:defRPr sz="1600">
                <a:solidFill>
                  <a:schemeClr val="dk1"/>
                </a:solidFill>
                <a:latin typeface="Proxima Nova"/>
                <a:ea typeface="Proxima Nova"/>
                <a:cs typeface="Proxima Nova"/>
                <a:sym typeface="Proxima Nova"/>
              </a:defRPr>
            </a:lvl1pPr>
            <a:lvl2pPr marL="914400" lvl="1" indent="-330200" rtl="0">
              <a:lnSpc>
                <a:spcPct val="110000"/>
              </a:lnSpc>
              <a:spcBef>
                <a:spcPts val="1000"/>
              </a:spcBef>
              <a:spcAft>
                <a:spcPts val="0"/>
              </a:spcAft>
              <a:buClr>
                <a:schemeClr val="dk1"/>
              </a:buClr>
              <a:buSzPts val="1600"/>
              <a:buFont typeface="Proxima Nova"/>
              <a:buChar char="○"/>
              <a:defRPr sz="1600">
                <a:solidFill>
                  <a:schemeClr val="dk1"/>
                </a:solidFill>
                <a:latin typeface="Proxima Nova"/>
                <a:ea typeface="Proxima Nova"/>
                <a:cs typeface="Proxima Nova"/>
                <a:sym typeface="Proxima Nova"/>
              </a:defRPr>
            </a:lvl2pPr>
            <a:lvl3pPr marL="1371600" lvl="2" indent="-330200" rtl="0">
              <a:lnSpc>
                <a:spcPct val="110000"/>
              </a:lnSpc>
              <a:spcBef>
                <a:spcPts val="1000"/>
              </a:spcBef>
              <a:spcAft>
                <a:spcPts val="0"/>
              </a:spcAft>
              <a:buClr>
                <a:schemeClr val="dk1"/>
              </a:buClr>
              <a:buSzPts val="1600"/>
              <a:buFont typeface="Proxima Nova"/>
              <a:buChar char="■"/>
              <a:defRPr sz="1600">
                <a:solidFill>
                  <a:schemeClr val="dk1"/>
                </a:solidFill>
                <a:latin typeface="Proxima Nova"/>
                <a:ea typeface="Proxima Nova"/>
                <a:cs typeface="Proxima Nova"/>
                <a:sym typeface="Proxima Nova"/>
              </a:defRPr>
            </a:lvl3pPr>
            <a:lvl4pPr marL="1828800" lvl="3" indent="-330200" rtl="0">
              <a:lnSpc>
                <a:spcPct val="110000"/>
              </a:lnSpc>
              <a:spcBef>
                <a:spcPts val="1000"/>
              </a:spcBef>
              <a:spcAft>
                <a:spcPts val="0"/>
              </a:spcAft>
              <a:buClr>
                <a:schemeClr val="dk1"/>
              </a:buClr>
              <a:buSzPts val="1600"/>
              <a:buFont typeface="Proxima Nova"/>
              <a:buChar char="●"/>
              <a:defRPr sz="1600">
                <a:solidFill>
                  <a:schemeClr val="dk1"/>
                </a:solidFill>
                <a:latin typeface="Proxima Nova"/>
                <a:ea typeface="Proxima Nova"/>
                <a:cs typeface="Proxima Nova"/>
                <a:sym typeface="Proxima Nova"/>
              </a:defRPr>
            </a:lvl4pPr>
            <a:lvl5pPr marL="2286000" lvl="4" indent="-330200" rtl="0">
              <a:lnSpc>
                <a:spcPct val="110000"/>
              </a:lnSpc>
              <a:spcBef>
                <a:spcPts val="1000"/>
              </a:spcBef>
              <a:spcAft>
                <a:spcPts val="0"/>
              </a:spcAft>
              <a:buClr>
                <a:schemeClr val="dk1"/>
              </a:buClr>
              <a:buSzPts val="1600"/>
              <a:buFont typeface="Proxima Nova"/>
              <a:buChar char="○"/>
              <a:defRPr sz="1600">
                <a:solidFill>
                  <a:schemeClr val="dk1"/>
                </a:solidFill>
                <a:latin typeface="Proxima Nova"/>
                <a:ea typeface="Proxima Nova"/>
                <a:cs typeface="Proxima Nova"/>
                <a:sym typeface="Proxima Nova"/>
              </a:defRPr>
            </a:lvl5pPr>
            <a:lvl6pPr marL="2743200" lvl="5" indent="-330200" rtl="0">
              <a:lnSpc>
                <a:spcPct val="110000"/>
              </a:lnSpc>
              <a:spcBef>
                <a:spcPts val="1000"/>
              </a:spcBef>
              <a:spcAft>
                <a:spcPts val="0"/>
              </a:spcAft>
              <a:buClr>
                <a:schemeClr val="dk1"/>
              </a:buClr>
              <a:buSzPts val="1600"/>
              <a:buFont typeface="Proxima Nova"/>
              <a:buChar char="■"/>
              <a:defRPr sz="1600">
                <a:solidFill>
                  <a:schemeClr val="dk1"/>
                </a:solidFill>
                <a:latin typeface="Proxima Nova"/>
                <a:ea typeface="Proxima Nova"/>
                <a:cs typeface="Proxima Nova"/>
                <a:sym typeface="Proxima Nova"/>
              </a:defRPr>
            </a:lvl6pPr>
            <a:lvl7pPr marL="3200400" lvl="6" indent="-330200" rtl="0">
              <a:lnSpc>
                <a:spcPct val="110000"/>
              </a:lnSpc>
              <a:spcBef>
                <a:spcPts val="1000"/>
              </a:spcBef>
              <a:spcAft>
                <a:spcPts val="0"/>
              </a:spcAft>
              <a:buClr>
                <a:schemeClr val="dk1"/>
              </a:buClr>
              <a:buSzPts val="1600"/>
              <a:buFont typeface="Proxima Nova"/>
              <a:buChar char="●"/>
              <a:defRPr sz="1600">
                <a:solidFill>
                  <a:schemeClr val="dk1"/>
                </a:solidFill>
                <a:latin typeface="Proxima Nova"/>
                <a:ea typeface="Proxima Nova"/>
                <a:cs typeface="Proxima Nova"/>
                <a:sym typeface="Proxima Nova"/>
              </a:defRPr>
            </a:lvl7pPr>
            <a:lvl8pPr marL="3657600" lvl="7" indent="-330200" rtl="0">
              <a:lnSpc>
                <a:spcPct val="110000"/>
              </a:lnSpc>
              <a:spcBef>
                <a:spcPts val="1000"/>
              </a:spcBef>
              <a:spcAft>
                <a:spcPts val="0"/>
              </a:spcAft>
              <a:buClr>
                <a:schemeClr val="dk1"/>
              </a:buClr>
              <a:buSzPts val="1600"/>
              <a:buFont typeface="Proxima Nova"/>
              <a:buChar char="○"/>
              <a:defRPr sz="1600">
                <a:solidFill>
                  <a:schemeClr val="dk1"/>
                </a:solidFill>
                <a:latin typeface="Proxima Nova"/>
                <a:ea typeface="Proxima Nova"/>
                <a:cs typeface="Proxima Nova"/>
                <a:sym typeface="Proxima Nova"/>
              </a:defRPr>
            </a:lvl8pPr>
            <a:lvl9pPr marL="4114800" lvl="8" indent="-330200" rtl="0">
              <a:lnSpc>
                <a:spcPct val="110000"/>
              </a:lnSpc>
              <a:spcBef>
                <a:spcPts val="1000"/>
              </a:spcBef>
              <a:spcAft>
                <a:spcPts val="1000"/>
              </a:spcAft>
              <a:buClr>
                <a:schemeClr val="dk1"/>
              </a:buClr>
              <a:buSzPts val="1600"/>
              <a:buFont typeface="Proxima Nova"/>
              <a:buChar char="■"/>
              <a:defRPr sz="1600">
                <a:solidFill>
                  <a:schemeClr val="dk1"/>
                </a:solidFill>
                <a:latin typeface="Proxima Nova"/>
                <a:ea typeface="Proxima Nova"/>
                <a:cs typeface="Proxima Nova"/>
                <a:sym typeface="Proxima Nova"/>
              </a:defRPr>
            </a:lvl9pPr>
          </a:lstStyle>
          <a:p>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6 – Columns">
  <p:cSld name="CUSTOM_8_1">
    <p:spTree>
      <p:nvGrpSpPr>
        <p:cNvPr id="1" name="Shape 480"/>
        <p:cNvGrpSpPr/>
        <p:nvPr/>
      </p:nvGrpSpPr>
      <p:grpSpPr>
        <a:xfrm>
          <a:off x="0" y="0"/>
          <a:ext cx="0" cy="0"/>
          <a:chOff x="0" y="0"/>
          <a:chExt cx="0" cy="0"/>
        </a:xfrm>
      </p:grpSpPr>
      <p:grpSp>
        <p:nvGrpSpPr>
          <p:cNvPr id="481" name="Google Shape;481;p41"/>
          <p:cNvGrpSpPr/>
          <p:nvPr/>
        </p:nvGrpSpPr>
        <p:grpSpPr>
          <a:xfrm>
            <a:off x="287525" y="4854556"/>
            <a:ext cx="634914" cy="148716"/>
            <a:chOff x="1841475" y="2392725"/>
            <a:chExt cx="3928925" cy="920275"/>
          </a:xfrm>
        </p:grpSpPr>
        <p:sp>
          <p:nvSpPr>
            <p:cNvPr id="482" name="Google Shape;482;p41"/>
            <p:cNvSpPr/>
            <p:nvPr/>
          </p:nvSpPr>
          <p:spPr>
            <a:xfrm>
              <a:off x="2574175" y="2392725"/>
              <a:ext cx="139950" cy="905175"/>
            </a:xfrm>
            <a:custGeom>
              <a:avLst/>
              <a:gdLst/>
              <a:ahLst/>
              <a:cxnLst/>
              <a:rect l="l" t="t" r="r" b="b"/>
              <a:pathLst>
                <a:path w="5598" h="36207" extrusionOk="0">
                  <a:moveTo>
                    <a:pt x="1" y="0"/>
                  </a:moveTo>
                  <a:lnTo>
                    <a:pt x="1" y="5411"/>
                  </a:lnTo>
                  <a:lnTo>
                    <a:pt x="5575" y="5411"/>
                  </a:lnTo>
                  <a:lnTo>
                    <a:pt x="5575" y="0"/>
                  </a:lnTo>
                  <a:close/>
                  <a:moveTo>
                    <a:pt x="1" y="9383"/>
                  </a:moveTo>
                  <a:lnTo>
                    <a:pt x="1" y="36206"/>
                  </a:lnTo>
                  <a:lnTo>
                    <a:pt x="5598" y="36206"/>
                  </a:lnTo>
                  <a:lnTo>
                    <a:pt x="5598" y="9383"/>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41"/>
            <p:cNvSpPr/>
            <p:nvPr/>
          </p:nvSpPr>
          <p:spPr>
            <a:xfrm>
              <a:off x="2816875" y="2626700"/>
              <a:ext cx="703700" cy="686300"/>
            </a:xfrm>
            <a:custGeom>
              <a:avLst/>
              <a:gdLst/>
              <a:ahLst/>
              <a:cxnLst/>
              <a:rect l="l" t="t" r="r" b="b"/>
              <a:pathLst>
                <a:path w="28148" h="27452" extrusionOk="0">
                  <a:moveTo>
                    <a:pt x="0" y="0"/>
                  </a:moveTo>
                  <a:lnTo>
                    <a:pt x="0" y="3949"/>
                  </a:lnTo>
                  <a:lnTo>
                    <a:pt x="2601" y="3949"/>
                  </a:lnTo>
                  <a:lnTo>
                    <a:pt x="9081" y="23201"/>
                  </a:lnTo>
                  <a:cubicBezTo>
                    <a:pt x="10103" y="26151"/>
                    <a:pt x="11821" y="27451"/>
                    <a:pt x="14701" y="27451"/>
                  </a:cubicBezTo>
                  <a:cubicBezTo>
                    <a:pt x="16629" y="27451"/>
                    <a:pt x="19021" y="26987"/>
                    <a:pt x="20368" y="23201"/>
                  </a:cubicBezTo>
                  <a:lnTo>
                    <a:pt x="28148" y="0"/>
                  </a:lnTo>
                  <a:lnTo>
                    <a:pt x="22783" y="0"/>
                  </a:lnTo>
                  <a:lnTo>
                    <a:pt x="15978" y="21529"/>
                  </a:lnTo>
                  <a:cubicBezTo>
                    <a:pt x="15723" y="22458"/>
                    <a:pt x="15537" y="23015"/>
                    <a:pt x="14701" y="23015"/>
                  </a:cubicBezTo>
                  <a:cubicBezTo>
                    <a:pt x="13888" y="23015"/>
                    <a:pt x="13703" y="22458"/>
                    <a:pt x="13424" y="21529"/>
                  </a:cubicBezTo>
                  <a:lnTo>
                    <a:pt x="6712"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41"/>
            <p:cNvSpPr/>
            <p:nvPr/>
          </p:nvSpPr>
          <p:spPr>
            <a:xfrm>
              <a:off x="3557125" y="2626700"/>
              <a:ext cx="614900" cy="685700"/>
            </a:xfrm>
            <a:custGeom>
              <a:avLst/>
              <a:gdLst/>
              <a:ahLst/>
              <a:cxnLst/>
              <a:rect l="l" t="t" r="r" b="b"/>
              <a:pathLst>
                <a:path w="24596" h="27428" extrusionOk="0">
                  <a:moveTo>
                    <a:pt x="12310" y="4436"/>
                  </a:moveTo>
                  <a:cubicBezTo>
                    <a:pt x="16676" y="4436"/>
                    <a:pt x="19347" y="7711"/>
                    <a:pt x="19347" y="11636"/>
                  </a:cubicBezTo>
                  <a:lnTo>
                    <a:pt x="19347" y="15839"/>
                  </a:lnTo>
                  <a:cubicBezTo>
                    <a:pt x="19347" y="19764"/>
                    <a:pt x="16653" y="23039"/>
                    <a:pt x="12310" y="23039"/>
                  </a:cubicBezTo>
                  <a:cubicBezTo>
                    <a:pt x="7851" y="23039"/>
                    <a:pt x="5296" y="19764"/>
                    <a:pt x="5319" y="15839"/>
                  </a:cubicBezTo>
                  <a:lnTo>
                    <a:pt x="5319" y="11636"/>
                  </a:lnTo>
                  <a:cubicBezTo>
                    <a:pt x="5319" y="7711"/>
                    <a:pt x="7735" y="4436"/>
                    <a:pt x="12310" y="4436"/>
                  </a:cubicBezTo>
                  <a:close/>
                  <a:moveTo>
                    <a:pt x="12310" y="0"/>
                  </a:moveTo>
                  <a:cubicBezTo>
                    <a:pt x="5087" y="0"/>
                    <a:pt x="1" y="4785"/>
                    <a:pt x="47" y="11612"/>
                  </a:cubicBezTo>
                  <a:lnTo>
                    <a:pt x="47" y="15816"/>
                  </a:lnTo>
                  <a:cubicBezTo>
                    <a:pt x="47" y="22644"/>
                    <a:pt x="5087" y="27428"/>
                    <a:pt x="12310" y="27428"/>
                  </a:cubicBezTo>
                  <a:cubicBezTo>
                    <a:pt x="19556" y="27428"/>
                    <a:pt x="24595" y="22644"/>
                    <a:pt x="24595" y="15816"/>
                  </a:cubicBezTo>
                  <a:lnTo>
                    <a:pt x="24595" y="11612"/>
                  </a:lnTo>
                  <a:cubicBezTo>
                    <a:pt x="24595" y="4785"/>
                    <a:pt x="19556" y="0"/>
                    <a:pt x="12310"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41"/>
            <p:cNvSpPr/>
            <p:nvPr/>
          </p:nvSpPr>
          <p:spPr>
            <a:xfrm>
              <a:off x="4732275" y="2617400"/>
              <a:ext cx="582350" cy="679925"/>
            </a:xfrm>
            <a:custGeom>
              <a:avLst/>
              <a:gdLst/>
              <a:ahLst/>
              <a:cxnLst/>
              <a:rect l="l" t="t" r="r" b="b"/>
              <a:pathLst>
                <a:path w="23294" h="27197" extrusionOk="0">
                  <a:moveTo>
                    <a:pt x="11914" y="1"/>
                  </a:moveTo>
                  <a:cubicBezTo>
                    <a:pt x="4552" y="1"/>
                    <a:pt x="0" y="4646"/>
                    <a:pt x="0" y="12101"/>
                  </a:cubicBezTo>
                  <a:lnTo>
                    <a:pt x="0" y="15027"/>
                  </a:lnTo>
                  <a:cubicBezTo>
                    <a:pt x="0" y="22482"/>
                    <a:pt x="4552" y="27196"/>
                    <a:pt x="11914" y="27196"/>
                  </a:cubicBezTo>
                  <a:cubicBezTo>
                    <a:pt x="12077" y="27196"/>
                    <a:pt x="13377" y="27196"/>
                    <a:pt x="13958" y="27127"/>
                  </a:cubicBezTo>
                  <a:lnTo>
                    <a:pt x="13958" y="22644"/>
                  </a:lnTo>
                  <a:cubicBezTo>
                    <a:pt x="13726" y="22644"/>
                    <a:pt x="12054" y="22691"/>
                    <a:pt x="11914" y="22691"/>
                  </a:cubicBezTo>
                  <a:cubicBezTo>
                    <a:pt x="7896" y="22691"/>
                    <a:pt x="5226" y="19625"/>
                    <a:pt x="5226" y="15027"/>
                  </a:cubicBezTo>
                  <a:lnTo>
                    <a:pt x="5226" y="12101"/>
                  </a:lnTo>
                  <a:cubicBezTo>
                    <a:pt x="5226" y="7502"/>
                    <a:pt x="7920" y="4437"/>
                    <a:pt x="11914" y="4437"/>
                  </a:cubicBezTo>
                  <a:cubicBezTo>
                    <a:pt x="13702" y="4437"/>
                    <a:pt x="16443" y="4576"/>
                    <a:pt x="17395" y="4785"/>
                  </a:cubicBezTo>
                  <a:lnTo>
                    <a:pt x="17674" y="4831"/>
                  </a:lnTo>
                  <a:lnTo>
                    <a:pt x="17674" y="27196"/>
                  </a:lnTo>
                  <a:lnTo>
                    <a:pt x="23271" y="27196"/>
                  </a:lnTo>
                  <a:lnTo>
                    <a:pt x="23271" y="2137"/>
                  </a:lnTo>
                  <a:cubicBezTo>
                    <a:pt x="23294" y="1673"/>
                    <a:pt x="23294" y="1510"/>
                    <a:pt x="22272" y="1232"/>
                  </a:cubicBezTo>
                  <a:cubicBezTo>
                    <a:pt x="19485" y="512"/>
                    <a:pt x="15119" y="1"/>
                    <a:pt x="11914" y="1"/>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41"/>
            <p:cNvSpPr/>
            <p:nvPr/>
          </p:nvSpPr>
          <p:spPr>
            <a:xfrm>
              <a:off x="5448725" y="2392725"/>
              <a:ext cx="139950" cy="905175"/>
            </a:xfrm>
            <a:custGeom>
              <a:avLst/>
              <a:gdLst/>
              <a:ahLst/>
              <a:cxnLst/>
              <a:rect l="l" t="t" r="r" b="b"/>
              <a:pathLst>
                <a:path w="5598" h="36207" extrusionOk="0">
                  <a:moveTo>
                    <a:pt x="1" y="0"/>
                  </a:moveTo>
                  <a:lnTo>
                    <a:pt x="1" y="36206"/>
                  </a:lnTo>
                  <a:lnTo>
                    <a:pt x="5598" y="36206"/>
                  </a:lnTo>
                  <a:lnTo>
                    <a:pt x="5598"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41"/>
            <p:cNvSpPr/>
            <p:nvPr/>
          </p:nvSpPr>
          <p:spPr>
            <a:xfrm>
              <a:off x="1841475" y="2392725"/>
              <a:ext cx="617775" cy="904600"/>
            </a:xfrm>
            <a:custGeom>
              <a:avLst/>
              <a:gdLst/>
              <a:ahLst/>
              <a:cxnLst/>
              <a:rect l="l" t="t" r="r" b="b"/>
              <a:pathLst>
                <a:path w="24711" h="36184" extrusionOk="0">
                  <a:moveTo>
                    <a:pt x="0" y="0"/>
                  </a:moveTo>
                  <a:lnTo>
                    <a:pt x="0" y="36183"/>
                  </a:lnTo>
                  <a:lnTo>
                    <a:pt x="5806" y="36183"/>
                  </a:lnTo>
                  <a:lnTo>
                    <a:pt x="5806" y="5040"/>
                  </a:lnTo>
                  <a:lnTo>
                    <a:pt x="9220" y="5040"/>
                  </a:lnTo>
                  <a:cubicBezTo>
                    <a:pt x="9940" y="5040"/>
                    <a:pt x="10544" y="5063"/>
                    <a:pt x="11194" y="5086"/>
                  </a:cubicBezTo>
                  <a:cubicBezTo>
                    <a:pt x="16234" y="5179"/>
                    <a:pt x="18695" y="7176"/>
                    <a:pt x="18695" y="11101"/>
                  </a:cubicBezTo>
                  <a:lnTo>
                    <a:pt x="18695" y="11543"/>
                  </a:lnTo>
                  <a:cubicBezTo>
                    <a:pt x="18695" y="15165"/>
                    <a:pt x="16698" y="17581"/>
                    <a:pt x="11217" y="17581"/>
                  </a:cubicBezTo>
                  <a:lnTo>
                    <a:pt x="9592" y="17581"/>
                  </a:lnTo>
                  <a:lnTo>
                    <a:pt x="9592" y="22458"/>
                  </a:lnTo>
                  <a:cubicBezTo>
                    <a:pt x="10172" y="22481"/>
                    <a:pt x="10683" y="22504"/>
                    <a:pt x="11240" y="22504"/>
                  </a:cubicBezTo>
                  <a:cubicBezTo>
                    <a:pt x="19137" y="22504"/>
                    <a:pt x="24710" y="19392"/>
                    <a:pt x="24710" y="11612"/>
                  </a:cubicBezTo>
                  <a:lnTo>
                    <a:pt x="24710" y="11148"/>
                  </a:lnTo>
                  <a:cubicBezTo>
                    <a:pt x="24687" y="3019"/>
                    <a:pt x="18626" y="0"/>
                    <a:pt x="9824"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41"/>
            <p:cNvSpPr/>
            <p:nvPr/>
          </p:nvSpPr>
          <p:spPr>
            <a:xfrm>
              <a:off x="4278825" y="2482125"/>
              <a:ext cx="369275" cy="814025"/>
            </a:xfrm>
            <a:custGeom>
              <a:avLst/>
              <a:gdLst/>
              <a:ahLst/>
              <a:cxnLst/>
              <a:rect l="l" t="t" r="r" b="b"/>
              <a:pathLst>
                <a:path w="14771" h="32561" extrusionOk="0">
                  <a:moveTo>
                    <a:pt x="5667" y="1"/>
                  </a:moveTo>
                  <a:lnTo>
                    <a:pt x="0" y="744"/>
                  </a:lnTo>
                  <a:lnTo>
                    <a:pt x="0" y="25710"/>
                  </a:lnTo>
                  <a:cubicBezTo>
                    <a:pt x="0" y="30447"/>
                    <a:pt x="2346" y="32561"/>
                    <a:pt x="7618" y="32561"/>
                  </a:cubicBezTo>
                  <a:lnTo>
                    <a:pt x="14771" y="32561"/>
                  </a:lnTo>
                  <a:lnTo>
                    <a:pt x="14771" y="28241"/>
                  </a:lnTo>
                  <a:lnTo>
                    <a:pt x="9499" y="28241"/>
                  </a:lnTo>
                  <a:cubicBezTo>
                    <a:pt x="7223" y="28241"/>
                    <a:pt x="5667" y="28148"/>
                    <a:pt x="5667" y="25710"/>
                  </a:cubicBezTo>
                  <a:lnTo>
                    <a:pt x="5667" y="10103"/>
                  </a:lnTo>
                  <a:lnTo>
                    <a:pt x="14771" y="10103"/>
                  </a:lnTo>
                  <a:lnTo>
                    <a:pt x="14771" y="5783"/>
                  </a:lnTo>
                  <a:lnTo>
                    <a:pt x="5667" y="5783"/>
                  </a:lnTo>
                  <a:lnTo>
                    <a:pt x="5667" y="1"/>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41"/>
            <p:cNvSpPr/>
            <p:nvPr/>
          </p:nvSpPr>
          <p:spPr>
            <a:xfrm>
              <a:off x="5652525" y="3180600"/>
              <a:ext cx="117875" cy="117300"/>
            </a:xfrm>
            <a:custGeom>
              <a:avLst/>
              <a:gdLst/>
              <a:ahLst/>
              <a:cxnLst/>
              <a:rect l="l" t="t" r="r" b="b"/>
              <a:pathLst>
                <a:path w="4715" h="4692" extrusionOk="0">
                  <a:moveTo>
                    <a:pt x="2230" y="1277"/>
                  </a:moveTo>
                  <a:cubicBezTo>
                    <a:pt x="2741" y="1277"/>
                    <a:pt x="2973" y="1463"/>
                    <a:pt x="2973" y="1812"/>
                  </a:cubicBezTo>
                  <a:cubicBezTo>
                    <a:pt x="2973" y="2160"/>
                    <a:pt x="2741" y="2369"/>
                    <a:pt x="2299" y="2369"/>
                  </a:cubicBezTo>
                  <a:lnTo>
                    <a:pt x="1812" y="2369"/>
                  </a:lnTo>
                  <a:lnTo>
                    <a:pt x="1812" y="1277"/>
                  </a:lnTo>
                  <a:close/>
                  <a:moveTo>
                    <a:pt x="1580" y="1045"/>
                  </a:moveTo>
                  <a:lnTo>
                    <a:pt x="1580" y="3553"/>
                  </a:lnTo>
                  <a:lnTo>
                    <a:pt x="1858" y="3553"/>
                  </a:lnTo>
                  <a:lnTo>
                    <a:pt x="1858" y="2601"/>
                  </a:lnTo>
                  <a:lnTo>
                    <a:pt x="2462" y="2578"/>
                  </a:lnTo>
                  <a:lnTo>
                    <a:pt x="3089" y="3553"/>
                  </a:lnTo>
                  <a:lnTo>
                    <a:pt x="3391" y="3553"/>
                  </a:lnTo>
                  <a:lnTo>
                    <a:pt x="2741" y="2508"/>
                  </a:lnTo>
                  <a:cubicBezTo>
                    <a:pt x="3019" y="2392"/>
                    <a:pt x="3252" y="2160"/>
                    <a:pt x="3252" y="1788"/>
                  </a:cubicBezTo>
                  <a:cubicBezTo>
                    <a:pt x="3252" y="1324"/>
                    <a:pt x="2927" y="1045"/>
                    <a:pt x="2299" y="1045"/>
                  </a:cubicBezTo>
                  <a:close/>
                  <a:moveTo>
                    <a:pt x="2346" y="302"/>
                  </a:moveTo>
                  <a:cubicBezTo>
                    <a:pt x="3461" y="302"/>
                    <a:pt x="4343" y="1231"/>
                    <a:pt x="4343" y="2323"/>
                  </a:cubicBezTo>
                  <a:cubicBezTo>
                    <a:pt x="4343" y="3414"/>
                    <a:pt x="3461" y="4320"/>
                    <a:pt x="2346" y="4320"/>
                  </a:cubicBezTo>
                  <a:cubicBezTo>
                    <a:pt x="1254" y="4320"/>
                    <a:pt x="349" y="3414"/>
                    <a:pt x="349" y="2323"/>
                  </a:cubicBezTo>
                  <a:cubicBezTo>
                    <a:pt x="349" y="1208"/>
                    <a:pt x="1254" y="302"/>
                    <a:pt x="2346" y="302"/>
                  </a:cubicBezTo>
                  <a:close/>
                  <a:moveTo>
                    <a:pt x="2346" y="0"/>
                  </a:moveTo>
                  <a:cubicBezTo>
                    <a:pt x="1045" y="0"/>
                    <a:pt x="0" y="1045"/>
                    <a:pt x="0" y="2346"/>
                  </a:cubicBezTo>
                  <a:cubicBezTo>
                    <a:pt x="0" y="3623"/>
                    <a:pt x="1045" y="4691"/>
                    <a:pt x="2346" y="4691"/>
                  </a:cubicBezTo>
                  <a:cubicBezTo>
                    <a:pt x="3670" y="4691"/>
                    <a:pt x="4715" y="3623"/>
                    <a:pt x="4715" y="2346"/>
                  </a:cubicBezTo>
                  <a:cubicBezTo>
                    <a:pt x="4715" y="1045"/>
                    <a:pt x="3670" y="0"/>
                    <a:pt x="2346"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0" name="Google Shape;490;p41"/>
          <p:cNvSpPr txBox="1">
            <a:spLocks noGrp="1"/>
          </p:cNvSpPr>
          <p:nvPr>
            <p:ph type="title"/>
          </p:nvPr>
        </p:nvSpPr>
        <p:spPr>
          <a:xfrm>
            <a:off x="192475" y="151275"/>
            <a:ext cx="8663100" cy="393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500" b="1">
                <a:solidFill>
                  <a:schemeClr val="dk1"/>
                </a:solidFill>
                <a:latin typeface="Proxima Nova"/>
                <a:ea typeface="Proxima Nova"/>
                <a:cs typeface="Proxima Nova"/>
                <a:sym typeface="Proxima Nova"/>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491" name="Google Shape;491;p41"/>
          <p:cNvCxnSpPr/>
          <p:nvPr/>
        </p:nvCxnSpPr>
        <p:spPr>
          <a:xfrm rot="10800000">
            <a:off x="6081375" y="905700"/>
            <a:ext cx="0" cy="3764400"/>
          </a:xfrm>
          <a:prstGeom prst="straightConnector1">
            <a:avLst/>
          </a:prstGeom>
          <a:noFill/>
          <a:ln w="19050" cap="flat" cmpd="sng">
            <a:solidFill>
              <a:srgbClr val="D9D9D9"/>
            </a:solidFill>
            <a:prstDash val="solid"/>
            <a:round/>
            <a:headEnd type="none" w="sm" len="sm"/>
            <a:tailEnd type="none" w="sm" len="sm"/>
          </a:ln>
        </p:spPr>
      </p:cxnSp>
      <p:cxnSp>
        <p:nvCxnSpPr>
          <p:cNvPr id="492" name="Google Shape;492;p41"/>
          <p:cNvCxnSpPr/>
          <p:nvPr/>
        </p:nvCxnSpPr>
        <p:spPr>
          <a:xfrm>
            <a:off x="6078286" y="-214525"/>
            <a:ext cx="0" cy="119700"/>
          </a:xfrm>
          <a:prstGeom prst="straightConnector1">
            <a:avLst/>
          </a:prstGeom>
          <a:noFill/>
          <a:ln w="9525" cap="flat" cmpd="sng">
            <a:solidFill>
              <a:srgbClr val="D9D9D9"/>
            </a:solidFill>
            <a:prstDash val="solid"/>
            <a:round/>
            <a:headEnd type="none" w="med" len="med"/>
            <a:tailEnd type="none" w="med" len="med"/>
          </a:ln>
        </p:spPr>
      </p:cxnSp>
      <p:cxnSp>
        <p:nvCxnSpPr>
          <p:cNvPr id="493" name="Google Shape;493;p41"/>
          <p:cNvCxnSpPr/>
          <p:nvPr/>
        </p:nvCxnSpPr>
        <p:spPr>
          <a:xfrm rot="10800000">
            <a:off x="3067875" y="905700"/>
            <a:ext cx="0" cy="3764400"/>
          </a:xfrm>
          <a:prstGeom prst="straightConnector1">
            <a:avLst/>
          </a:prstGeom>
          <a:noFill/>
          <a:ln w="19050" cap="flat" cmpd="sng">
            <a:solidFill>
              <a:srgbClr val="D9D9D9"/>
            </a:solidFill>
            <a:prstDash val="solid"/>
            <a:round/>
            <a:headEnd type="none" w="sm" len="sm"/>
            <a:tailEnd type="none" w="sm" len="sm"/>
          </a:ln>
        </p:spPr>
      </p:cxnSp>
      <p:cxnSp>
        <p:nvCxnSpPr>
          <p:cNvPr id="494" name="Google Shape;494;p41"/>
          <p:cNvCxnSpPr/>
          <p:nvPr/>
        </p:nvCxnSpPr>
        <p:spPr>
          <a:xfrm>
            <a:off x="3067886" y="-214525"/>
            <a:ext cx="0" cy="119700"/>
          </a:xfrm>
          <a:prstGeom prst="straightConnector1">
            <a:avLst/>
          </a:prstGeom>
          <a:noFill/>
          <a:ln w="9525" cap="flat" cmpd="sng">
            <a:solidFill>
              <a:srgbClr val="D9D9D9"/>
            </a:solidFill>
            <a:prstDash val="solid"/>
            <a:round/>
            <a:headEnd type="none" w="med" len="med"/>
            <a:tailEnd type="none" w="med" len="med"/>
          </a:ln>
        </p:spPr>
      </p:cxnSp>
      <p:sp>
        <p:nvSpPr>
          <p:cNvPr id="495" name="Google Shape;495;p41"/>
          <p:cNvSpPr txBox="1"/>
          <p:nvPr/>
        </p:nvSpPr>
        <p:spPr>
          <a:xfrm>
            <a:off x="192475" y="900400"/>
            <a:ext cx="2729400" cy="3769500"/>
          </a:xfrm>
          <a:prstGeom prst="rect">
            <a:avLst/>
          </a:prstGeom>
          <a:noFill/>
          <a:ln>
            <a:noFill/>
          </a:ln>
        </p:spPr>
        <p:txBody>
          <a:bodyPr spcFirstLastPara="1" wrap="square" lIns="91425" tIns="45700" rIns="91425" bIns="45700" anchor="t" anchorCtr="0">
            <a:noAutofit/>
          </a:bodyPr>
          <a:lstStyle/>
          <a:p>
            <a:pPr marL="0" lvl="0" indent="0" algn="l" rtl="0">
              <a:lnSpc>
                <a:spcPct val="110000"/>
              </a:lnSpc>
              <a:spcBef>
                <a:spcPts val="0"/>
              </a:spcBef>
              <a:spcAft>
                <a:spcPts val="1000"/>
              </a:spcAft>
              <a:buNone/>
            </a:pPr>
            <a:endParaRPr sz="1100">
              <a:solidFill>
                <a:schemeClr val="dk1"/>
              </a:solidFill>
              <a:latin typeface="Proxima Nova"/>
              <a:ea typeface="Proxima Nova"/>
              <a:cs typeface="Proxima Nova"/>
              <a:sym typeface="Proxima Nova"/>
            </a:endParaRPr>
          </a:p>
        </p:txBody>
      </p:sp>
      <p:sp>
        <p:nvSpPr>
          <p:cNvPr id="496" name="Google Shape;496;p41"/>
          <p:cNvSpPr txBox="1">
            <a:spLocks noGrp="1"/>
          </p:cNvSpPr>
          <p:nvPr>
            <p:ph type="body" idx="1"/>
          </p:nvPr>
        </p:nvSpPr>
        <p:spPr>
          <a:xfrm>
            <a:off x="192475" y="900400"/>
            <a:ext cx="2729400" cy="3769500"/>
          </a:xfrm>
          <a:prstGeom prst="rect">
            <a:avLst/>
          </a:prstGeom>
          <a:noFill/>
          <a:ln>
            <a:noFill/>
          </a:ln>
        </p:spPr>
        <p:txBody>
          <a:bodyPr spcFirstLastPara="1" wrap="square" lIns="91425" tIns="91425" rIns="91425" bIns="91425" anchor="t" anchorCtr="0">
            <a:noAutofit/>
          </a:bodyPr>
          <a:lstStyle>
            <a:lvl1pPr marL="457200" lvl="0" indent="-298450" rtl="0">
              <a:lnSpc>
                <a:spcPct val="110000"/>
              </a:lnSpc>
              <a:spcBef>
                <a:spcPts val="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1pPr>
            <a:lvl2pPr marL="914400" lvl="1" indent="-298450" rtl="0">
              <a:lnSpc>
                <a:spcPct val="110000"/>
              </a:lnSpc>
              <a:spcBef>
                <a:spcPts val="10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2pPr>
            <a:lvl3pPr marL="1371600" lvl="2" indent="-298450" rtl="0">
              <a:lnSpc>
                <a:spcPct val="110000"/>
              </a:lnSpc>
              <a:spcBef>
                <a:spcPts val="10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3pPr>
            <a:lvl4pPr marL="1828800" lvl="3" indent="-298450" rtl="0">
              <a:lnSpc>
                <a:spcPct val="110000"/>
              </a:lnSpc>
              <a:spcBef>
                <a:spcPts val="10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4pPr>
            <a:lvl5pPr marL="2286000" lvl="4" indent="-298450" rtl="0">
              <a:lnSpc>
                <a:spcPct val="110000"/>
              </a:lnSpc>
              <a:spcBef>
                <a:spcPts val="10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5pPr>
            <a:lvl6pPr marL="2743200" lvl="5" indent="-298450" rtl="0">
              <a:lnSpc>
                <a:spcPct val="110000"/>
              </a:lnSpc>
              <a:spcBef>
                <a:spcPts val="10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6pPr>
            <a:lvl7pPr marL="3200400" lvl="6" indent="-298450" rtl="0">
              <a:lnSpc>
                <a:spcPct val="110000"/>
              </a:lnSpc>
              <a:spcBef>
                <a:spcPts val="10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7pPr>
            <a:lvl8pPr marL="3657600" lvl="7" indent="-298450" rtl="0">
              <a:lnSpc>
                <a:spcPct val="110000"/>
              </a:lnSpc>
              <a:spcBef>
                <a:spcPts val="10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8pPr>
            <a:lvl9pPr marL="4114800" lvl="8" indent="-298450" rtl="0">
              <a:lnSpc>
                <a:spcPct val="110000"/>
              </a:lnSpc>
              <a:spcBef>
                <a:spcPts val="1000"/>
              </a:spcBef>
              <a:spcAft>
                <a:spcPts val="1000"/>
              </a:spcAft>
              <a:buClr>
                <a:schemeClr val="dk1"/>
              </a:buClr>
              <a:buSzPts val="1100"/>
              <a:buFont typeface="Proxima Nova"/>
              <a:buChar char="■"/>
              <a:defRPr sz="1100">
                <a:solidFill>
                  <a:schemeClr val="dk1"/>
                </a:solidFill>
                <a:latin typeface="Proxima Nova"/>
                <a:ea typeface="Proxima Nova"/>
                <a:cs typeface="Proxima Nova"/>
                <a:sym typeface="Proxima Nova"/>
              </a:defRPr>
            </a:lvl9pPr>
          </a:lstStyle>
          <a:p>
            <a:endParaRPr/>
          </a:p>
        </p:txBody>
      </p:sp>
      <p:sp>
        <p:nvSpPr>
          <p:cNvPr id="497" name="Google Shape;497;p41"/>
          <p:cNvSpPr txBox="1">
            <a:spLocks noGrp="1"/>
          </p:cNvSpPr>
          <p:nvPr>
            <p:ph type="body" idx="2"/>
          </p:nvPr>
        </p:nvSpPr>
        <p:spPr>
          <a:xfrm>
            <a:off x="3207300" y="900400"/>
            <a:ext cx="2729400" cy="3769500"/>
          </a:xfrm>
          <a:prstGeom prst="rect">
            <a:avLst/>
          </a:prstGeom>
          <a:noFill/>
          <a:ln>
            <a:noFill/>
          </a:ln>
        </p:spPr>
        <p:txBody>
          <a:bodyPr spcFirstLastPara="1" wrap="square" lIns="91425" tIns="91425" rIns="91425" bIns="91425" anchor="t" anchorCtr="0">
            <a:noAutofit/>
          </a:bodyPr>
          <a:lstStyle>
            <a:lvl1pPr marL="457200" lvl="0" indent="-298450" rtl="0">
              <a:lnSpc>
                <a:spcPct val="110000"/>
              </a:lnSpc>
              <a:spcBef>
                <a:spcPts val="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1pPr>
            <a:lvl2pPr marL="914400" lvl="1" indent="-298450" rtl="0">
              <a:lnSpc>
                <a:spcPct val="110000"/>
              </a:lnSpc>
              <a:spcBef>
                <a:spcPts val="10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2pPr>
            <a:lvl3pPr marL="1371600" lvl="2" indent="-298450" rtl="0">
              <a:lnSpc>
                <a:spcPct val="110000"/>
              </a:lnSpc>
              <a:spcBef>
                <a:spcPts val="10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3pPr>
            <a:lvl4pPr marL="1828800" lvl="3" indent="-298450" rtl="0">
              <a:lnSpc>
                <a:spcPct val="110000"/>
              </a:lnSpc>
              <a:spcBef>
                <a:spcPts val="10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4pPr>
            <a:lvl5pPr marL="2286000" lvl="4" indent="-298450" rtl="0">
              <a:lnSpc>
                <a:spcPct val="110000"/>
              </a:lnSpc>
              <a:spcBef>
                <a:spcPts val="10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5pPr>
            <a:lvl6pPr marL="2743200" lvl="5" indent="-298450" rtl="0">
              <a:lnSpc>
                <a:spcPct val="110000"/>
              </a:lnSpc>
              <a:spcBef>
                <a:spcPts val="10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6pPr>
            <a:lvl7pPr marL="3200400" lvl="6" indent="-298450" rtl="0">
              <a:lnSpc>
                <a:spcPct val="110000"/>
              </a:lnSpc>
              <a:spcBef>
                <a:spcPts val="10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7pPr>
            <a:lvl8pPr marL="3657600" lvl="7" indent="-298450" rtl="0">
              <a:lnSpc>
                <a:spcPct val="110000"/>
              </a:lnSpc>
              <a:spcBef>
                <a:spcPts val="10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8pPr>
            <a:lvl9pPr marL="4114800" lvl="8" indent="-298450" rtl="0">
              <a:lnSpc>
                <a:spcPct val="110000"/>
              </a:lnSpc>
              <a:spcBef>
                <a:spcPts val="1000"/>
              </a:spcBef>
              <a:spcAft>
                <a:spcPts val="1000"/>
              </a:spcAft>
              <a:buClr>
                <a:schemeClr val="dk1"/>
              </a:buClr>
              <a:buSzPts val="1100"/>
              <a:buFont typeface="Proxima Nova"/>
              <a:buChar char="■"/>
              <a:defRPr sz="1100">
                <a:solidFill>
                  <a:schemeClr val="dk1"/>
                </a:solidFill>
                <a:latin typeface="Proxima Nova"/>
                <a:ea typeface="Proxima Nova"/>
                <a:cs typeface="Proxima Nova"/>
                <a:sym typeface="Proxima Nova"/>
              </a:defRPr>
            </a:lvl9pPr>
          </a:lstStyle>
          <a:p>
            <a:endParaRPr/>
          </a:p>
        </p:txBody>
      </p:sp>
      <p:sp>
        <p:nvSpPr>
          <p:cNvPr id="498" name="Google Shape;498;p41"/>
          <p:cNvSpPr txBox="1">
            <a:spLocks noGrp="1"/>
          </p:cNvSpPr>
          <p:nvPr>
            <p:ph type="body" idx="3"/>
          </p:nvPr>
        </p:nvSpPr>
        <p:spPr>
          <a:xfrm>
            <a:off x="6222125" y="900400"/>
            <a:ext cx="2729400" cy="3769500"/>
          </a:xfrm>
          <a:prstGeom prst="rect">
            <a:avLst/>
          </a:prstGeom>
          <a:noFill/>
          <a:ln>
            <a:noFill/>
          </a:ln>
        </p:spPr>
        <p:txBody>
          <a:bodyPr spcFirstLastPara="1" wrap="square" lIns="91425" tIns="91425" rIns="91425" bIns="91425" anchor="t" anchorCtr="0">
            <a:noAutofit/>
          </a:bodyPr>
          <a:lstStyle>
            <a:lvl1pPr marL="457200" lvl="0" indent="-298450" rtl="0">
              <a:lnSpc>
                <a:spcPct val="110000"/>
              </a:lnSpc>
              <a:spcBef>
                <a:spcPts val="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1pPr>
            <a:lvl2pPr marL="914400" lvl="1" indent="-298450" rtl="0">
              <a:lnSpc>
                <a:spcPct val="110000"/>
              </a:lnSpc>
              <a:spcBef>
                <a:spcPts val="10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2pPr>
            <a:lvl3pPr marL="1371600" lvl="2" indent="-298450" rtl="0">
              <a:lnSpc>
                <a:spcPct val="110000"/>
              </a:lnSpc>
              <a:spcBef>
                <a:spcPts val="10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3pPr>
            <a:lvl4pPr marL="1828800" lvl="3" indent="-298450" rtl="0">
              <a:lnSpc>
                <a:spcPct val="110000"/>
              </a:lnSpc>
              <a:spcBef>
                <a:spcPts val="10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4pPr>
            <a:lvl5pPr marL="2286000" lvl="4" indent="-298450" rtl="0">
              <a:lnSpc>
                <a:spcPct val="110000"/>
              </a:lnSpc>
              <a:spcBef>
                <a:spcPts val="10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5pPr>
            <a:lvl6pPr marL="2743200" lvl="5" indent="-298450" rtl="0">
              <a:lnSpc>
                <a:spcPct val="110000"/>
              </a:lnSpc>
              <a:spcBef>
                <a:spcPts val="10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6pPr>
            <a:lvl7pPr marL="3200400" lvl="6" indent="-298450" rtl="0">
              <a:lnSpc>
                <a:spcPct val="110000"/>
              </a:lnSpc>
              <a:spcBef>
                <a:spcPts val="10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7pPr>
            <a:lvl8pPr marL="3657600" lvl="7" indent="-298450" rtl="0">
              <a:lnSpc>
                <a:spcPct val="110000"/>
              </a:lnSpc>
              <a:spcBef>
                <a:spcPts val="1000"/>
              </a:spcBef>
              <a:spcAft>
                <a:spcPts val="0"/>
              </a:spcAft>
              <a:buClr>
                <a:schemeClr val="dk1"/>
              </a:buClr>
              <a:buSzPts val="1100"/>
              <a:buFont typeface="Proxima Nova"/>
              <a:buChar char="○"/>
              <a:defRPr sz="1100">
                <a:solidFill>
                  <a:schemeClr val="dk1"/>
                </a:solidFill>
                <a:latin typeface="Proxima Nova"/>
                <a:ea typeface="Proxima Nova"/>
                <a:cs typeface="Proxima Nova"/>
                <a:sym typeface="Proxima Nova"/>
              </a:defRPr>
            </a:lvl8pPr>
            <a:lvl9pPr marL="4114800" lvl="8" indent="-298450" rtl="0">
              <a:lnSpc>
                <a:spcPct val="110000"/>
              </a:lnSpc>
              <a:spcBef>
                <a:spcPts val="1000"/>
              </a:spcBef>
              <a:spcAft>
                <a:spcPts val="1000"/>
              </a:spcAft>
              <a:buClr>
                <a:schemeClr val="dk1"/>
              </a:buClr>
              <a:buSzPts val="1100"/>
              <a:buFont typeface="Proxima Nova"/>
              <a:buChar char="■"/>
              <a:defRPr sz="1100">
                <a:solidFill>
                  <a:schemeClr val="dk1"/>
                </a:solidFill>
                <a:latin typeface="Proxima Nova"/>
                <a:ea typeface="Proxima Nova"/>
                <a:cs typeface="Proxima Nova"/>
                <a:sym typeface="Proxima Nova"/>
              </a:defRPr>
            </a:lvl9pPr>
          </a:lstStyle>
          <a:p>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and text" type="tx">
  <p:cSld name="TITLE_AND_BODY">
    <p:spTree>
      <p:nvGrpSpPr>
        <p:cNvPr id="1" name="Shape 499"/>
        <p:cNvGrpSpPr/>
        <p:nvPr/>
      </p:nvGrpSpPr>
      <p:grpSpPr>
        <a:xfrm>
          <a:off x="0" y="0"/>
          <a:ext cx="0" cy="0"/>
          <a:chOff x="0" y="0"/>
          <a:chExt cx="0" cy="0"/>
        </a:xfrm>
      </p:grpSpPr>
      <p:sp>
        <p:nvSpPr>
          <p:cNvPr id="500" name="Google Shape;500;p42"/>
          <p:cNvSpPr txBox="1">
            <a:spLocks noGrp="1"/>
          </p:cNvSpPr>
          <p:nvPr>
            <p:ph type="title"/>
          </p:nvPr>
        </p:nvSpPr>
        <p:spPr>
          <a:xfrm>
            <a:off x="112712" y="149225"/>
            <a:ext cx="8797800" cy="474600"/>
          </a:xfrm>
          <a:prstGeom prst="rect">
            <a:avLst/>
          </a:prstGeom>
          <a:noFill/>
          <a:ln>
            <a:noFill/>
          </a:ln>
        </p:spPr>
        <p:txBody>
          <a:bodyPr spcFirstLastPara="1" wrap="square" lIns="45700" tIns="45700" rIns="45700" bIns="45700" anchor="t"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501" name="Google Shape;501;p42"/>
          <p:cNvSpPr txBox="1">
            <a:spLocks noGrp="1"/>
          </p:cNvSpPr>
          <p:nvPr>
            <p:ph type="body" idx="1"/>
          </p:nvPr>
        </p:nvSpPr>
        <p:spPr>
          <a:xfrm>
            <a:off x="114300" y="623887"/>
            <a:ext cx="8796300" cy="288900"/>
          </a:xfrm>
          <a:prstGeom prst="rect">
            <a:avLst/>
          </a:prstGeom>
          <a:noFill/>
          <a:ln>
            <a:noFill/>
          </a:ln>
        </p:spPr>
        <p:txBody>
          <a:bodyPr spcFirstLastPara="1" wrap="square" lIns="45700" tIns="45700" rIns="45700" bIns="45700" anchor="t" anchorCtr="0">
            <a:noAutofit/>
          </a:bodyPr>
          <a:lstStyle>
            <a:lvl1pPr marL="457200" lvl="0" indent="-342900" algn="l" rtl="0">
              <a:lnSpc>
                <a:spcPct val="100000"/>
              </a:lnSpc>
              <a:spcBef>
                <a:spcPts val="600"/>
              </a:spcBef>
              <a:spcAft>
                <a:spcPts val="0"/>
              </a:spcAft>
              <a:buSzPts val="1800"/>
              <a:buChar char="●"/>
              <a:defRPr/>
            </a:lvl1pPr>
            <a:lvl2pPr marL="914400" lvl="1" indent="-342900" algn="l" rtl="0">
              <a:lnSpc>
                <a:spcPct val="100000"/>
              </a:lnSpc>
              <a:spcBef>
                <a:spcPts val="600"/>
              </a:spcBef>
              <a:spcAft>
                <a:spcPts val="0"/>
              </a:spcAft>
              <a:buSzPts val="1800"/>
              <a:buChar char="○"/>
              <a:defRPr/>
            </a:lvl2pPr>
            <a:lvl3pPr marL="1371600" lvl="2" indent="-342900" algn="l" rtl="0">
              <a:lnSpc>
                <a:spcPct val="100000"/>
              </a:lnSpc>
              <a:spcBef>
                <a:spcPts val="600"/>
              </a:spcBef>
              <a:spcAft>
                <a:spcPts val="0"/>
              </a:spcAft>
              <a:buSzPts val="1800"/>
              <a:buChar char="■"/>
              <a:defRPr/>
            </a:lvl3pPr>
            <a:lvl4pPr marL="1828800" lvl="3" indent="-342900" algn="l" rtl="0">
              <a:lnSpc>
                <a:spcPct val="100000"/>
              </a:lnSpc>
              <a:spcBef>
                <a:spcPts val="600"/>
              </a:spcBef>
              <a:spcAft>
                <a:spcPts val="0"/>
              </a:spcAft>
              <a:buSzPts val="1800"/>
              <a:buChar char="●"/>
              <a:defRPr/>
            </a:lvl4pPr>
            <a:lvl5pPr marL="2286000" lvl="4" indent="-342900" algn="l" rtl="0">
              <a:lnSpc>
                <a:spcPct val="100000"/>
              </a:lnSpc>
              <a:spcBef>
                <a:spcPts val="600"/>
              </a:spcBef>
              <a:spcAft>
                <a:spcPts val="0"/>
              </a:spcAft>
              <a:buSzPts val="1800"/>
              <a:buChar char="○"/>
              <a:defRPr/>
            </a:lvl5pPr>
            <a:lvl6pPr marL="2743200" lvl="5" indent="-342900" algn="l" rtl="0">
              <a:lnSpc>
                <a:spcPct val="100000"/>
              </a:lnSpc>
              <a:spcBef>
                <a:spcPts val="600"/>
              </a:spcBef>
              <a:spcAft>
                <a:spcPts val="0"/>
              </a:spcAft>
              <a:buSzPts val="1800"/>
              <a:buChar char="■"/>
              <a:defRPr/>
            </a:lvl6pPr>
            <a:lvl7pPr marL="3200400" lvl="6" indent="-342900" algn="l" rtl="0">
              <a:lnSpc>
                <a:spcPct val="100000"/>
              </a:lnSpc>
              <a:spcBef>
                <a:spcPts val="600"/>
              </a:spcBef>
              <a:spcAft>
                <a:spcPts val="0"/>
              </a:spcAft>
              <a:buSzPts val="1800"/>
              <a:buChar char="●"/>
              <a:defRPr/>
            </a:lvl7pPr>
            <a:lvl8pPr marL="3657600" lvl="7" indent="-342900" algn="l" rtl="0">
              <a:lnSpc>
                <a:spcPct val="100000"/>
              </a:lnSpc>
              <a:spcBef>
                <a:spcPts val="600"/>
              </a:spcBef>
              <a:spcAft>
                <a:spcPts val="0"/>
              </a:spcAft>
              <a:buSzPts val="1800"/>
              <a:buChar char="○"/>
              <a:defRPr/>
            </a:lvl8pPr>
            <a:lvl9pPr marL="4114800" lvl="8" indent="-342900" algn="l" rtl="0">
              <a:lnSpc>
                <a:spcPct val="100000"/>
              </a:lnSpc>
              <a:spcBef>
                <a:spcPts val="600"/>
              </a:spcBef>
              <a:spcAft>
                <a:spcPts val="0"/>
              </a:spcAft>
              <a:buSzPts val="1800"/>
              <a:buChar char="■"/>
              <a:defRPr/>
            </a:lvl9pPr>
          </a:lstStyle>
          <a:p>
            <a:endParaRPr/>
          </a:p>
        </p:txBody>
      </p:sp>
      <p:sp>
        <p:nvSpPr>
          <p:cNvPr id="502" name="Google Shape;502;p42"/>
          <p:cNvSpPr txBox="1">
            <a:spLocks noGrp="1"/>
          </p:cNvSpPr>
          <p:nvPr>
            <p:ph type="dt" idx="10"/>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800" b="0" i="0" u="none">
                <a:solidFill>
                  <a:srgbClr val="4C4C4C"/>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rgbClr val="4C4C4C"/>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rgbClr val="4C4C4C"/>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rgbClr val="4C4C4C"/>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rgbClr val="4C4C4C"/>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rgbClr val="4C4C4C"/>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rgbClr val="4C4C4C"/>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rgbClr val="4C4C4C"/>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rgbClr val="4C4C4C"/>
                </a:solidFill>
                <a:latin typeface="Arial"/>
                <a:ea typeface="Arial"/>
                <a:cs typeface="Arial"/>
                <a:sym typeface="Arial"/>
              </a:defRPr>
            </a:lvl9pPr>
          </a:lstStyle>
          <a:p>
            <a:endParaRPr/>
          </a:p>
        </p:txBody>
      </p:sp>
      <p:sp>
        <p:nvSpPr>
          <p:cNvPr id="503" name="Google Shape;503;p42"/>
          <p:cNvSpPr txBox="1">
            <a:spLocks noGrp="1"/>
          </p:cNvSpPr>
          <p:nvPr>
            <p:ph type="ftr" idx="11"/>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800" b="0" i="0" u="none">
                <a:solidFill>
                  <a:srgbClr val="4C4C4C"/>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rgbClr val="4C4C4C"/>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rgbClr val="4C4C4C"/>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rgbClr val="4C4C4C"/>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rgbClr val="4C4C4C"/>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rgbClr val="4C4C4C"/>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rgbClr val="4C4C4C"/>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rgbClr val="4C4C4C"/>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rgbClr val="4C4C4C"/>
                </a:solidFill>
                <a:latin typeface="Arial"/>
                <a:ea typeface="Arial"/>
                <a:cs typeface="Arial"/>
                <a:sym typeface="Arial"/>
              </a:defRPr>
            </a:lvl9pPr>
          </a:lstStyle>
          <a:p>
            <a:endParaRPr/>
          </a:p>
        </p:txBody>
      </p:sp>
      <p:sp>
        <p:nvSpPr>
          <p:cNvPr id="504" name="Google Shape;504;p42"/>
          <p:cNvSpPr txBox="1">
            <a:spLocks noGrp="1"/>
          </p:cNvSpPr>
          <p:nvPr>
            <p:ph type="sldNum" idx="12"/>
          </p:nvPr>
        </p:nvSpPr>
        <p:spPr>
          <a:xfrm>
            <a:off x="47625" y="4860925"/>
            <a:ext cx="231900" cy="214200"/>
          </a:xfrm>
          <a:prstGeom prst="rect">
            <a:avLst/>
          </a:prstGeom>
          <a:noFill/>
          <a:ln>
            <a:noFill/>
          </a:ln>
        </p:spPr>
        <p:txBody>
          <a:bodyPr spcFirstLastPara="1" wrap="square" lIns="45700" tIns="45700" rIns="45700" bIns="45700" anchor="t" anchorCtr="0">
            <a:noAutofit/>
          </a:bodyPr>
          <a:lstStyle>
            <a:lvl1pPr marL="0" lvl="0" indent="0" algn="l" rtl="0">
              <a:lnSpc>
                <a:spcPct val="100000"/>
              </a:lnSpc>
              <a:spcBef>
                <a:spcPts val="0"/>
              </a:spcBef>
              <a:spcAft>
                <a:spcPts val="0"/>
              </a:spcAft>
              <a:buNone/>
              <a:defRPr sz="900">
                <a:solidFill>
                  <a:srgbClr val="A6A6A6"/>
                </a:solidFill>
              </a:defRPr>
            </a:lvl1pPr>
            <a:lvl2pPr marL="0" lvl="1" indent="0" algn="l" rtl="0">
              <a:lnSpc>
                <a:spcPct val="100000"/>
              </a:lnSpc>
              <a:spcBef>
                <a:spcPts val="0"/>
              </a:spcBef>
              <a:spcAft>
                <a:spcPts val="0"/>
              </a:spcAft>
              <a:buNone/>
              <a:defRPr sz="900">
                <a:solidFill>
                  <a:srgbClr val="A6A6A6"/>
                </a:solidFill>
              </a:defRPr>
            </a:lvl2pPr>
            <a:lvl3pPr marL="0" lvl="2" indent="0" algn="l" rtl="0">
              <a:lnSpc>
                <a:spcPct val="100000"/>
              </a:lnSpc>
              <a:spcBef>
                <a:spcPts val="0"/>
              </a:spcBef>
              <a:spcAft>
                <a:spcPts val="0"/>
              </a:spcAft>
              <a:buNone/>
              <a:defRPr sz="900">
                <a:solidFill>
                  <a:srgbClr val="A6A6A6"/>
                </a:solidFill>
              </a:defRPr>
            </a:lvl3pPr>
            <a:lvl4pPr marL="0" lvl="3" indent="0" algn="l" rtl="0">
              <a:lnSpc>
                <a:spcPct val="100000"/>
              </a:lnSpc>
              <a:spcBef>
                <a:spcPts val="0"/>
              </a:spcBef>
              <a:spcAft>
                <a:spcPts val="0"/>
              </a:spcAft>
              <a:buNone/>
              <a:defRPr sz="900">
                <a:solidFill>
                  <a:srgbClr val="A6A6A6"/>
                </a:solidFill>
              </a:defRPr>
            </a:lvl4pPr>
            <a:lvl5pPr marL="0" lvl="4" indent="0" algn="l" rtl="0">
              <a:lnSpc>
                <a:spcPct val="100000"/>
              </a:lnSpc>
              <a:spcBef>
                <a:spcPts val="0"/>
              </a:spcBef>
              <a:spcAft>
                <a:spcPts val="0"/>
              </a:spcAft>
              <a:buNone/>
              <a:defRPr sz="900">
                <a:solidFill>
                  <a:srgbClr val="A6A6A6"/>
                </a:solidFill>
              </a:defRPr>
            </a:lvl5pPr>
            <a:lvl6pPr marL="0" lvl="5" indent="0" algn="l" rtl="0">
              <a:lnSpc>
                <a:spcPct val="100000"/>
              </a:lnSpc>
              <a:spcBef>
                <a:spcPts val="0"/>
              </a:spcBef>
              <a:spcAft>
                <a:spcPts val="0"/>
              </a:spcAft>
              <a:buNone/>
              <a:defRPr sz="900">
                <a:solidFill>
                  <a:srgbClr val="A6A6A6"/>
                </a:solidFill>
              </a:defRPr>
            </a:lvl6pPr>
            <a:lvl7pPr marL="0" lvl="6" indent="0" algn="l" rtl="0">
              <a:lnSpc>
                <a:spcPct val="100000"/>
              </a:lnSpc>
              <a:spcBef>
                <a:spcPts val="0"/>
              </a:spcBef>
              <a:spcAft>
                <a:spcPts val="0"/>
              </a:spcAft>
              <a:buNone/>
              <a:defRPr sz="900">
                <a:solidFill>
                  <a:srgbClr val="A6A6A6"/>
                </a:solidFill>
              </a:defRPr>
            </a:lvl7pPr>
            <a:lvl8pPr marL="0" lvl="7" indent="0" algn="l" rtl="0">
              <a:lnSpc>
                <a:spcPct val="100000"/>
              </a:lnSpc>
              <a:spcBef>
                <a:spcPts val="0"/>
              </a:spcBef>
              <a:spcAft>
                <a:spcPts val="0"/>
              </a:spcAft>
              <a:buNone/>
              <a:defRPr sz="900">
                <a:solidFill>
                  <a:srgbClr val="A6A6A6"/>
                </a:solidFill>
              </a:defRPr>
            </a:lvl8pPr>
            <a:lvl9pPr marL="0" lvl="8" indent="0" algn="l" rtl="0">
              <a:lnSpc>
                <a:spcPct val="100000"/>
              </a:lnSpc>
              <a:spcBef>
                <a:spcPts val="0"/>
              </a:spcBef>
              <a:spcAft>
                <a:spcPts val="0"/>
              </a:spcAft>
              <a:buNone/>
              <a:defRPr sz="900">
                <a:solidFill>
                  <a:srgbClr val="A6A6A6"/>
                </a:solidFill>
              </a:defRPr>
            </a:lvl9pPr>
          </a:lstStyle>
          <a:p>
            <a:pPr marL="0" lvl="0" indent="0" algn="l" rtl="0">
              <a:spcBef>
                <a:spcPts val="0"/>
              </a:spcBef>
              <a:spcAft>
                <a:spcPts val="0"/>
              </a:spcAft>
              <a:buNone/>
            </a:pPr>
            <a:fld id="{00000000-1234-1234-1234-123412341234}" type="slidenum">
              <a:rPr lang="en-US"/>
              <a:t>‹#›</a:t>
            </a:fld>
            <a:endParaRPr sz="1400">
              <a:solidFill>
                <a:srgbClr val="000000"/>
              </a:solidFil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A – Blank">
  <p:cSld name="Blank">
    <p:spTree>
      <p:nvGrpSpPr>
        <p:cNvPr id="1" name="Shape 51"/>
        <p:cNvGrpSpPr/>
        <p:nvPr/>
      </p:nvGrpSpPr>
      <p:grpSpPr>
        <a:xfrm>
          <a:off x="0" y="0"/>
          <a:ext cx="0" cy="0"/>
          <a:chOff x="0" y="0"/>
          <a:chExt cx="0" cy="0"/>
        </a:xfrm>
      </p:grpSpPr>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Main Page">
  <p:cSld name="Main Page">
    <p:spTree>
      <p:nvGrpSpPr>
        <p:cNvPr id="1" name="Shape 505"/>
        <p:cNvGrpSpPr/>
        <p:nvPr/>
      </p:nvGrpSpPr>
      <p:grpSpPr>
        <a:xfrm>
          <a:off x="0" y="0"/>
          <a:ext cx="0" cy="0"/>
          <a:chOff x="0" y="0"/>
          <a:chExt cx="0" cy="0"/>
        </a:xfrm>
      </p:grpSpPr>
      <p:sp>
        <p:nvSpPr>
          <p:cNvPr id="506" name="Google Shape;506;p43"/>
          <p:cNvSpPr txBox="1">
            <a:spLocks noGrp="1"/>
          </p:cNvSpPr>
          <p:nvPr>
            <p:ph type="title"/>
          </p:nvPr>
        </p:nvSpPr>
        <p:spPr>
          <a:xfrm>
            <a:off x="113721" y="149918"/>
            <a:ext cx="8796900" cy="474300"/>
          </a:xfrm>
          <a:prstGeom prst="rect">
            <a:avLst/>
          </a:prstGeom>
          <a:noFill/>
          <a:ln>
            <a:noFill/>
          </a:ln>
        </p:spPr>
        <p:txBody>
          <a:bodyPr spcFirstLastPara="1" wrap="square" lIns="0" tIns="0" rIns="0" bIns="0" anchor="t" anchorCtr="0">
            <a:noAutofit/>
          </a:bodyPr>
          <a:lstStyle>
            <a:lvl1pPr lvl="0" algn="l" rtl="0">
              <a:lnSpc>
                <a:spcPct val="90000"/>
              </a:lnSpc>
              <a:spcBef>
                <a:spcPts val="0"/>
              </a:spcBef>
              <a:spcAft>
                <a:spcPts val="0"/>
              </a:spcAft>
              <a:buClr>
                <a:srgbClr val="008774"/>
              </a:buClr>
              <a:buSzPts val="2800"/>
              <a:buFont typeface="Arial"/>
              <a:buChar char="●"/>
              <a:defRPr sz="2800" b="1">
                <a:solidFill>
                  <a:srgbClr val="008774"/>
                </a:solidFill>
                <a:latin typeface="Arial"/>
                <a:ea typeface="Arial"/>
                <a:cs typeface="Arial"/>
                <a:sym typeface="Arial"/>
              </a:defRPr>
            </a:lvl1pPr>
            <a:lvl2pPr lvl="1" algn="l" rtl="0">
              <a:lnSpc>
                <a:spcPct val="90000"/>
              </a:lnSpc>
              <a:spcBef>
                <a:spcPts val="0"/>
              </a:spcBef>
              <a:spcAft>
                <a:spcPts val="0"/>
              </a:spcAft>
              <a:buClr>
                <a:srgbClr val="333333"/>
              </a:buClr>
              <a:buSzPts val="1800"/>
              <a:buChar char="○"/>
              <a:defRPr/>
            </a:lvl2pPr>
            <a:lvl3pPr lvl="2" algn="l" rtl="0">
              <a:lnSpc>
                <a:spcPct val="90000"/>
              </a:lnSpc>
              <a:spcBef>
                <a:spcPts val="0"/>
              </a:spcBef>
              <a:spcAft>
                <a:spcPts val="0"/>
              </a:spcAft>
              <a:buClr>
                <a:srgbClr val="333333"/>
              </a:buClr>
              <a:buSzPts val="1800"/>
              <a:buChar char="■"/>
              <a:defRPr/>
            </a:lvl3pPr>
            <a:lvl4pPr lvl="3" algn="l" rtl="0">
              <a:lnSpc>
                <a:spcPct val="90000"/>
              </a:lnSpc>
              <a:spcBef>
                <a:spcPts val="0"/>
              </a:spcBef>
              <a:spcAft>
                <a:spcPts val="0"/>
              </a:spcAft>
              <a:buClr>
                <a:srgbClr val="333333"/>
              </a:buClr>
              <a:buSzPts val="1800"/>
              <a:buChar char="●"/>
              <a:defRPr/>
            </a:lvl4pPr>
            <a:lvl5pPr lvl="4" algn="l" rtl="0">
              <a:lnSpc>
                <a:spcPct val="90000"/>
              </a:lnSpc>
              <a:spcBef>
                <a:spcPts val="0"/>
              </a:spcBef>
              <a:spcAft>
                <a:spcPts val="0"/>
              </a:spcAft>
              <a:buClr>
                <a:srgbClr val="333333"/>
              </a:buClr>
              <a:buSzPts val="1800"/>
              <a:buChar char="○"/>
              <a:defRPr/>
            </a:lvl5pPr>
            <a:lvl6pPr lvl="5" algn="l" rtl="0">
              <a:lnSpc>
                <a:spcPct val="90000"/>
              </a:lnSpc>
              <a:spcBef>
                <a:spcPts val="0"/>
              </a:spcBef>
              <a:spcAft>
                <a:spcPts val="0"/>
              </a:spcAft>
              <a:buClr>
                <a:srgbClr val="333333"/>
              </a:buClr>
              <a:buSzPts val="1800"/>
              <a:buChar char="■"/>
              <a:defRPr/>
            </a:lvl6pPr>
            <a:lvl7pPr lvl="6" algn="l" rtl="0">
              <a:lnSpc>
                <a:spcPct val="90000"/>
              </a:lnSpc>
              <a:spcBef>
                <a:spcPts val="0"/>
              </a:spcBef>
              <a:spcAft>
                <a:spcPts val="0"/>
              </a:spcAft>
              <a:buClr>
                <a:srgbClr val="333333"/>
              </a:buClr>
              <a:buSzPts val="1800"/>
              <a:buChar char="●"/>
              <a:defRPr/>
            </a:lvl7pPr>
            <a:lvl8pPr lvl="7" algn="l" rtl="0">
              <a:lnSpc>
                <a:spcPct val="90000"/>
              </a:lnSpc>
              <a:spcBef>
                <a:spcPts val="0"/>
              </a:spcBef>
              <a:spcAft>
                <a:spcPts val="0"/>
              </a:spcAft>
              <a:buClr>
                <a:srgbClr val="333333"/>
              </a:buClr>
              <a:buSzPts val="1800"/>
              <a:buChar char="○"/>
              <a:defRPr/>
            </a:lvl8pPr>
            <a:lvl9pPr lvl="8" algn="l" rtl="0">
              <a:lnSpc>
                <a:spcPct val="90000"/>
              </a:lnSpc>
              <a:spcBef>
                <a:spcPts val="0"/>
              </a:spcBef>
              <a:spcAft>
                <a:spcPts val="0"/>
              </a:spcAft>
              <a:buClr>
                <a:srgbClr val="333333"/>
              </a:buClr>
              <a:buSzPts val="1800"/>
              <a:buChar char="■"/>
              <a:defRPr/>
            </a:lvl9pPr>
          </a:lstStyle>
          <a:p>
            <a:endParaRPr/>
          </a:p>
        </p:txBody>
      </p:sp>
      <p:sp>
        <p:nvSpPr>
          <p:cNvPr id="507" name="Google Shape;507;p43"/>
          <p:cNvSpPr txBox="1">
            <a:spLocks noGrp="1"/>
          </p:cNvSpPr>
          <p:nvPr>
            <p:ph type="body" idx="1"/>
          </p:nvPr>
        </p:nvSpPr>
        <p:spPr>
          <a:xfrm>
            <a:off x="114300" y="624363"/>
            <a:ext cx="8796300" cy="288600"/>
          </a:xfrm>
          <a:prstGeom prst="rect">
            <a:avLst/>
          </a:prstGeom>
          <a:noFill/>
          <a:ln>
            <a:noFill/>
          </a:ln>
        </p:spPr>
        <p:txBody>
          <a:bodyPr spcFirstLastPara="1" wrap="square" lIns="0" tIns="0" rIns="0" bIns="0" anchor="t" anchorCtr="0">
            <a:noAutofit/>
          </a:bodyPr>
          <a:lstStyle>
            <a:lvl1pPr marL="457200" lvl="0" indent="-228600" algn="l" rtl="0">
              <a:lnSpc>
                <a:spcPct val="100000"/>
              </a:lnSpc>
              <a:spcBef>
                <a:spcPts val="1200"/>
              </a:spcBef>
              <a:spcAft>
                <a:spcPts val="0"/>
              </a:spcAft>
              <a:buClr>
                <a:srgbClr val="7F7F7F"/>
              </a:buClr>
              <a:buSzPts val="1800"/>
              <a:buFont typeface="Arial"/>
              <a:buNone/>
              <a:defRPr sz="1800">
                <a:solidFill>
                  <a:srgbClr val="7F7F7F"/>
                </a:solidFill>
                <a:latin typeface="Arial"/>
                <a:ea typeface="Arial"/>
                <a:cs typeface="Arial"/>
                <a:sym typeface="Arial"/>
              </a:defRPr>
            </a:lvl1pPr>
            <a:lvl2pPr marL="914400" lvl="1" indent="-342900" algn="l" rtl="0">
              <a:lnSpc>
                <a:spcPct val="100000"/>
              </a:lnSpc>
              <a:spcBef>
                <a:spcPts val="1200"/>
              </a:spcBef>
              <a:spcAft>
                <a:spcPts val="0"/>
              </a:spcAft>
              <a:buClr>
                <a:srgbClr val="7F7F7F"/>
              </a:buClr>
              <a:buSzPts val="1800"/>
              <a:buFont typeface="Arial"/>
              <a:buChar char="–"/>
              <a:defRPr sz="1800">
                <a:solidFill>
                  <a:srgbClr val="7F7F7F"/>
                </a:solidFill>
                <a:latin typeface="Arial"/>
                <a:ea typeface="Arial"/>
                <a:cs typeface="Arial"/>
                <a:sym typeface="Arial"/>
              </a:defRPr>
            </a:lvl2pPr>
            <a:lvl3pPr marL="1371600" lvl="2" indent="-342900" algn="l" rtl="0">
              <a:lnSpc>
                <a:spcPct val="100000"/>
              </a:lnSpc>
              <a:spcBef>
                <a:spcPts val="1200"/>
              </a:spcBef>
              <a:spcAft>
                <a:spcPts val="0"/>
              </a:spcAft>
              <a:buClr>
                <a:srgbClr val="7F7F7F"/>
              </a:buClr>
              <a:buSzPts val="1800"/>
              <a:buFont typeface="Arial"/>
              <a:buChar char="▪"/>
              <a:defRPr sz="1800">
                <a:solidFill>
                  <a:srgbClr val="7F7F7F"/>
                </a:solidFill>
                <a:latin typeface="Arial"/>
                <a:ea typeface="Arial"/>
                <a:cs typeface="Arial"/>
                <a:sym typeface="Arial"/>
              </a:defRPr>
            </a:lvl3pPr>
            <a:lvl4pPr marL="1828800" lvl="3" indent="-342900" algn="l" rtl="0">
              <a:lnSpc>
                <a:spcPct val="100000"/>
              </a:lnSpc>
              <a:spcBef>
                <a:spcPts val="1200"/>
              </a:spcBef>
              <a:spcAft>
                <a:spcPts val="0"/>
              </a:spcAft>
              <a:buClr>
                <a:srgbClr val="7F7F7F"/>
              </a:buClr>
              <a:buSzPts val="1800"/>
              <a:buFont typeface="Arial"/>
              <a:buChar char="—"/>
              <a:defRPr sz="1800">
                <a:solidFill>
                  <a:srgbClr val="7F7F7F"/>
                </a:solidFill>
                <a:latin typeface="Arial"/>
                <a:ea typeface="Arial"/>
                <a:cs typeface="Arial"/>
                <a:sym typeface="Arial"/>
              </a:defRPr>
            </a:lvl4pPr>
            <a:lvl5pPr marL="2286000" lvl="4" indent="-342900" algn="l" rtl="0">
              <a:lnSpc>
                <a:spcPct val="100000"/>
              </a:lnSpc>
              <a:spcBef>
                <a:spcPts val="1200"/>
              </a:spcBef>
              <a:spcAft>
                <a:spcPts val="0"/>
              </a:spcAft>
              <a:buClr>
                <a:srgbClr val="7F7F7F"/>
              </a:buClr>
              <a:buSzPts val="1800"/>
              <a:buFont typeface="Arial"/>
              <a:buChar char="»"/>
              <a:defRPr sz="1800">
                <a:solidFill>
                  <a:srgbClr val="7F7F7F"/>
                </a:solidFill>
                <a:latin typeface="Arial"/>
                <a:ea typeface="Arial"/>
                <a:cs typeface="Arial"/>
                <a:sym typeface="Arial"/>
              </a:defRPr>
            </a:lvl5pPr>
            <a:lvl6pPr marL="2743200" lvl="5" indent="-342900" algn="l" rtl="0">
              <a:lnSpc>
                <a:spcPct val="100000"/>
              </a:lnSpc>
              <a:spcBef>
                <a:spcPts val="1200"/>
              </a:spcBef>
              <a:spcAft>
                <a:spcPts val="0"/>
              </a:spcAft>
              <a:buSzPts val="1800"/>
              <a:buChar char="■"/>
              <a:defRPr/>
            </a:lvl6pPr>
            <a:lvl7pPr marL="3200400" lvl="6" indent="-342900" algn="l" rtl="0">
              <a:lnSpc>
                <a:spcPct val="100000"/>
              </a:lnSpc>
              <a:spcBef>
                <a:spcPts val="1200"/>
              </a:spcBef>
              <a:spcAft>
                <a:spcPts val="0"/>
              </a:spcAft>
              <a:buSzPts val="1800"/>
              <a:buChar char="●"/>
              <a:defRPr/>
            </a:lvl7pPr>
            <a:lvl8pPr marL="3657600" lvl="7" indent="-342900" algn="l" rtl="0">
              <a:lnSpc>
                <a:spcPct val="100000"/>
              </a:lnSpc>
              <a:spcBef>
                <a:spcPts val="1200"/>
              </a:spcBef>
              <a:spcAft>
                <a:spcPts val="0"/>
              </a:spcAft>
              <a:buSzPts val="1800"/>
              <a:buChar char="○"/>
              <a:defRPr/>
            </a:lvl8pPr>
            <a:lvl9pPr marL="4114800" lvl="8" indent="-342900" algn="l" rtl="0">
              <a:lnSpc>
                <a:spcPct val="100000"/>
              </a:lnSpc>
              <a:spcBef>
                <a:spcPts val="1200"/>
              </a:spcBef>
              <a:spcAft>
                <a:spcPts val="0"/>
              </a:spcAft>
              <a:buSzPts val="1800"/>
              <a:buChar char="■"/>
              <a:defRPr/>
            </a:lvl9pPr>
          </a:lstStyle>
          <a:p>
            <a:endParaRPr/>
          </a:p>
        </p:txBody>
      </p:sp>
      <p:sp>
        <p:nvSpPr>
          <p:cNvPr id="508" name="Google Shape;508;p43"/>
          <p:cNvSpPr/>
          <p:nvPr/>
        </p:nvSpPr>
        <p:spPr>
          <a:xfrm>
            <a:off x="0" y="0"/>
            <a:ext cx="9144000" cy="54000"/>
          </a:xfrm>
          <a:prstGeom prst="rect">
            <a:avLst/>
          </a:prstGeom>
          <a:solidFill>
            <a:srgbClr val="008774"/>
          </a:solidFill>
          <a:ln>
            <a:noFill/>
          </a:ln>
        </p:spPr>
        <p:txBody>
          <a:bodyPr spcFirstLastPara="1" wrap="square" lIns="45700" tIns="45700" rIns="45700" bIns="45700" anchor="ctr" anchorCtr="0">
            <a:noAutofit/>
          </a:bodyPr>
          <a:lstStyle/>
          <a:p>
            <a:pPr marL="0" marR="0" lvl="0" indent="0" algn="ctr" rtl="0">
              <a:lnSpc>
                <a:spcPct val="100000"/>
              </a:lnSpc>
              <a:spcBef>
                <a:spcPts val="0"/>
              </a:spcBef>
              <a:spcAft>
                <a:spcPts val="0"/>
              </a:spcAft>
              <a:buClr>
                <a:srgbClr val="FFFFFF"/>
              </a:buClr>
              <a:buSzPts val="1800"/>
              <a:buFont typeface="Helvetica Neue"/>
              <a:buNone/>
            </a:pPr>
            <a:endParaRPr sz="1800" b="0" i="0" u="none" strike="noStrike" cap="none">
              <a:solidFill>
                <a:srgbClr val="FFFFFF"/>
              </a:solidFill>
              <a:latin typeface="Helvetica Neue"/>
              <a:ea typeface="Helvetica Neue"/>
              <a:cs typeface="Helvetica Neue"/>
              <a:sym typeface="Helvetica Neue"/>
            </a:endParaRPr>
          </a:p>
        </p:txBody>
      </p:sp>
      <p:sp>
        <p:nvSpPr>
          <p:cNvPr id="509" name="Google Shape;509;p43"/>
          <p:cNvSpPr txBox="1">
            <a:spLocks noGrp="1"/>
          </p:cNvSpPr>
          <p:nvPr>
            <p:ph type="sldNum" idx="12"/>
          </p:nvPr>
        </p:nvSpPr>
        <p:spPr>
          <a:xfrm>
            <a:off x="281748" y="4861462"/>
            <a:ext cx="139800" cy="126900"/>
          </a:xfrm>
          <a:prstGeom prst="rect">
            <a:avLst/>
          </a:prstGeom>
          <a:noFill/>
          <a:ln>
            <a:noFill/>
          </a:ln>
        </p:spPr>
        <p:txBody>
          <a:bodyPr spcFirstLastPara="1" wrap="square" lIns="0" tIns="0" rIns="0" bIns="0" anchor="t" anchorCtr="0">
            <a:noAutofit/>
          </a:bodyPr>
          <a:lstStyle>
            <a:lvl1pPr marL="0" marR="0" lvl="0" indent="0" algn="r" rtl="0">
              <a:lnSpc>
                <a:spcPct val="100000"/>
              </a:lnSpc>
              <a:spcBef>
                <a:spcPts val="0"/>
              </a:spcBef>
              <a:spcAft>
                <a:spcPts val="0"/>
              </a:spcAft>
              <a:buClr>
                <a:srgbClr val="A6A6A6"/>
              </a:buClr>
              <a:buSzPts val="900"/>
              <a:buFont typeface="Arial"/>
              <a:buNone/>
              <a:defRPr sz="900">
                <a:solidFill>
                  <a:srgbClr val="A6A6A6"/>
                </a:solidFill>
              </a:defRPr>
            </a:lvl1pPr>
            <a:lvl2pPr marL="0" marR="0" lvl="1" indent="0" algn="r" rtl="0">
              <a:lnSpc>
                <a:spcPct val="100000"/>
              </a:lnSpc>
              <a:spcBef>
                <a:spcPts val="0"/>
              </a:spcBef>
              <a:spcAft>
                <a:spcPts val="0"/>
              </a:spcAft>
              <a:buClr>
                <a:srgbClr val="A6A6A6"/>
              </a:buClr>
              <a:buSzPts val="900"/>
              <a:buFont typeface="Arial"/>
              <a:buNone/>
              <a:defRPr sz="900">
                <a:solidFill>
                  <a:srgbClr val="A6A6A6"/>
                </a:solidFill>
              </a:defRPr>
            </a:lvl2pPr>
            <a:lvl3pPr marL="0" marR="0" lvl="2" indent="0" algn="r" rtl="0">
              <a:lnSpc>
                <a:spcPct val="100000"/>
              </a:lnSpc>
              <a:spcBef>
                <a:spcPts val="0"/>
              </a:spcBef>
              <a:spcAft>
                <a:spcPts val="0"/>
              </a:spcAft>
              <a:buClr>
                <a:srgbClr val="A6A6A6"/>
              </a:buClr>
              <a:buSzPts val="900"/>
              <a:buFont typeface="Arial"/>
              <a:buNone/>
              <a:defRPr sz="900">
                <a:solidFill>
                  <a:srgbClr val="A6A6A6"/>
                </a:solidFill>
              </a:defRPr>
            </a:lvl3pPr>
            <a:lvl4pPr marL="0" marR="0" lvl="3" indent="0" algn="r" rtl="0">
              <a:lnSpc>
                <a:spcPct val="100000"/>
              </a:lnSpc>
              <a:spcBef>
                <a:spcPts val="0"/>
              </a:spcBef>
              <a:spcAft>
                <a:spcPts val="0"/>
              </a:spcAft>
              <a:buClr>
                <a:srgbClr val="A6A6A6"/>
              </a:buClr>
              <a:buSzPts val="900"/>
              <a:buFont typeface="Arial"/>
              <a:buNone/>
              <a:defRPr sz="900">
                <a:solidFill>
                  <a:srgbClr val="A6A6A6"/>
                </a:solidFill>
              </a:defRPr>
            </a:lvl4pPr>
            <a:lvl5pPr marL="0" marR="0" lvl="4" indent="0" algn="r" rtl="0">
              <a:lnSpc>
                <a:spcPct val="100000"/>
              </a:lnSpc>
              <a:spcBef>
                <a:spcPts val="0"/>
              </a:spcBef>
              <a:spcAft>
                <a:spcPts val="0"/>
              </a:spcAft>
              <a:buClr>
                <a:srgbClr val="A6A6A6"/>
              </a:buClr>
              <a:buSzPts val="900"/>
              <a:buFont typeface="Arial"/>
              <a:buNone/>
              <a:defRPr sz="900">
                <a:solidFill>
                  <a:srgbClr val="A6A6A6"/>
                </a:solidFill>
              </a:defRPr>
            </a:lvl5pPr>
            <a:lvl6pPr marL="0" marR="0" lvl="5" indent="0" algn="r" rtl="0">
              <a:lnSpc>
                <a:spcPct val="100000"/>
              </a:lnSpc>
              <a:spcBef>
                <a:spcPts val="0"/>
              </a:spcBef>
              <a:spcAft>
                <a:spcPts val="0"/>
              </a:spcAft>
              <a:buClr>
                <a:srgbClr val="A6A6A6"/>
              </a:buClr>
              <a:buSzPts val="900"/>
              <a:buFont typeface="Arial"/>
              <a:buNone/>
              <a:defRPr sz="900">
                <a:solidFill>
                  <a:srgbClr val="A6A6A6"/>
                </a:solidFill>
              </a:defRPr>
            </a:lvl6pPr>
            <a:lvl7pPr marL="0" marR="0" lvl="6" indent="0" algn="r" rtl="0">
              <a:lnSpc>
                <a:spcPct val="100000"/>
              </a:lnSpc>
              <a:spcBef>
                <a:spcPts val="0"/>
              </a:spcBef>
              <a:spcAft>
                <a:spcPts val="0"/>
              </a:spcAft>
              <a:buClr>
                <a:srgbClr val="A6A6A6"/>
              </a:buClr>
              <a:buSzPts val="900"/>
              <a:buFont typeface="Arial"/>
              <a:buNone/>
              <a:defRPr sz="900">
                <a:solidFill>
                  <a:srgbClr val="A6A6A6"/>
                </a:solidFill>
              </a:defRPr>
            </a:lvl7pPr>
            <a:lvl8pPr marL="0" marR="0" lvl="7" indent="0" algn="r" rtl="0">
              <a:lnSpc>
                <a:spcPct val="100000"/>
              </a:lnSpc>
              <a:spcBef>
                <a:spcPts val="0"/>
              </a:spcBef>
              <a:spcAft>
                <a:spcPts val="0"/>
              </a:spcAft>
              <a:buClr>
                <a:srgbClr val="A6A6A6"/>
              </a:buClr>
              <a:buSzPts val="900"/>
              <a:buFont typeface="Arial"/>
              <a:buNone/>
              <a:defRPr sz="900">
                <a:solidFill>
                  <a:srgbClr val="A6A6A6"/>
                </a:solidFill>
              </a:defRPr>
            </a:lvl8pPr>
            <a:lvl9pPr marL="0" marR="0" lvl="8" indent="0" algn="r" rtl="0">
              <a:lnSpc>
                <a:spcPct val="100000"/>
              </a:lnSpc>
              <a:spcBef>
                <a:spcPts val="0"/>
              </a:spcBef>
              <a:spcAft>
                <a:spcPts val="0"/>
              </a:spcAft>
              <a:buClr>
                <a:srgbClr val="A6A6A6"/>
              </a:buClr>
              <a:buSzPts val="900"/>
              <a:buFont typeface="Arial"/>
              <a:buNone/>
              <a:defRPr sz="900">
                <a:solidFill>
                  <a:srgbClr val="A6A6A6"/>
                </a:solidFill>
              </a:defRPr>
            </a:lvl9pPr>
          </a:lstStyle>
          <a:p>
            <a:pPr marL="0" lvl="0" indent="0" algn="r" rtl="0">
              <a:spcBef>
                <a:spcPts val="0"/>
              </a:spcBef>
              <a:spcAft>
                <a:spcPts val="0"/>
              </a:spcAft>
              <a:buNone/>
            </a:pPr>
            <a:fld id="{00000000-1234-1234-1234-123412341234}" type="slidenum">
              <a:rPr lang="en-US"/>
              <a:t>‹#›</a:t>
            </a:fld>
            <a:endParaRPr sz="1400">
              <a:solidFill>
                <a:srgbClr val="000000"/>
              </a:solidFill>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Code formatting">
  <p:cSld name="Code formatting">
    <p:spTree>
      <p:nvGrpSpPr>
        <p:cNvPr id="1" name="Shape 510"/>
        <p:cNvGrpSpPr/>
        <p:nvPr/>
      </p:nvGrpSpPr>
      <p:grpSpPr>
        <a:xfrm>
          <a:off x="0" y="0"/>
          <a:ext cx="0" cy="0"/>
          <a:chOff x="0" y="0"/>
          <a:chExt cx="0" cy="0"/>
        </a:xfrm>
      </p:grpSpPr>
      <p:sp>
        <p:nvSpPr>
          <p:cNvPr id="511" name="Google Shape;511;p44"/>
          <p:cNvSpPr txBox="1">
            <a:spLocks noGrp="1"/>
          </p:cNvSpPr>
          <p:nvPr>
            <p:ph type="title"/>
          </p:nvPr>
        </p:nvSpPr>
        <p:spPr>
          <a:xfrm>
            <a:off x="366713" y="325438"/>
            <a:ext cx="8410500" cy="624000"/>
          </a:xfrm>
          <a:prstGeom prst="rect">
            <a:avLst/>
          </a:prstGeom>
          <a:noFill/>
          <a:ln>
            <a:noFill/>
          </a:ln>
        </p:spPr>
        <p:txBody>
          <a:bodyPr spcFirstLastPara="1" wrap="square" lIns="0" tIns="0" rIns="0" bIns="0" anchor="t" anchorCtr="0">
            <a:noAutofit/>
          </a:bodyPr>
          <a:lstStyle>
            <a:lvl1pPr lvl="0" algn="l" rtl="0">
              <a:lnSpc>
                <a:spcPct val="90000"/>
              </a:lnSpc>
              <a:spcBef>
                <a:spcPts val="0"/>
              </a:spcBef>
              <a:spcAft>
                <a:spcPts val="0"/>
              </a:spcAft>
              <a:buClr>
                <a:srgbClr val="008881"/>
              </a:buClr>
              <a:buSzPts val="3200"/>
              <a:buFont typeface="Avenir"/>
              <a:buChar char="●"/>
              <a:defRPr sz="3200">
                <a:solidFill>
                  <a:srgbClr val="008881"/>
                </a:solidFill>
              </a:defRPr>
            </a:lvl1pPr>
            <a:lvl2pPr lvl="1" algn="l" rtl="0">
              <a:lnSpc>
                <a:spcPct val="90000"/>
              </a:lnSpc>
              <a:spcBef>
                <a:spcPts val="0"/>
              </a:spcBef>
              <a:spcAft>
                <a:spcPts val="0"/>
              </a:spcAft>
              <a:buClr>
                <a:srgbClr val="333333"/>
              </a:buClr>
              <a:buSzPts val="1800"/>
              <a:buChar char="○"/>
              <a:defRPr/>
            </a:lvl2pPr>
            <a:lvl3pPr lvl="2" algn="l" rtl="0">
              <a:lnSpc>
                <a:spcPct val="90000"/>
              </a:lnSpc>
              <a:spcBef>
                <a:spcPts val="0"/>
              </a:spcBef>
              <a:spcAft>
                <a:spcPts val="0"/>
              </a:spcAft>
              <a:buClr>
                <a:srgbClr val="333333"/>
              </a:buClr>
              <a:buSzPts val="1800"/>
              <a:buChar char="■"/>
              <a:defRPr/>
            </a:lvl3pPr>
            <a:lvl4pPr lvl="3" algn="l" rtl="0">
              <a:lnSpc>
                <a:spcPct val="90000"/>
              </a:lnSpc>
              <a:spcBef>
                <a:spcPts val="0"/>
              </a:spcBef>
              <a:spcAft>
                <a:spcPts val="0"/>
              </a:spcAft>
              <a:buClr>
                <a:srgbClr val="333333"/>
              </a:buClr>
              <a:buSzPts val="1800"/>
              <a:buChar char="●"/>
              <a:defRPr/>
            </a:lvl4pPr>
            <a:lvl5pPr lvl="4" algn="l" rtl="0">
              <a:lnSpc>
                <a:spcPct val="90000"/>
              </a:lnSpc>
              <a:spcBef>
                <a:spcPts val="0"/>
              </a:spcBef>
              <a:spcAft>
                <a:spcPts val="0"/>
              </a:spcAft>
              <a:buClr>
                <a:srgbClr val="333333"/>
              </a:buClr>
              <a:buSzPts val="1800"/>
              <a:buChar char="○"/>
              <a:defRPr/>
            </a:lvl5pPr>
            <a:lvl6pPr lvl="5" algn="l" rtl="0">
              <a:lnSpc>
                <a:spcPct val="90000"/>
              </a:lnSpc>
              <a:spcBef>
                <a:spcPts val="0"/>
              </a:spcBef>
              <a:spcAft>
                <a:spcPts val="0"/>
              </a:spcAft>
              <a:buClr>
                <a:srgbClr val="333333"/>
              </a:buClr>
              <a:buSzPts val="1800"/>
              <a:buChar char="■"/>
              <a:defRPr/>
            </a:lvl6pPr>
            <a:lvl7pPr lvl="6" algn="l" rtl="0">
              <a:lnSpc>
                <a:spcPct val="90000"/>
              </a:lnSpc>
              <a:spcBef>
                <a:spcPts val="0"/>
              </a:spcBef>
              <a:spcAft>
                <a:spcPts val="0"/>
              </a:spcAft>
              <a:buClr>
                <a:srgbClr val="333333"/>
              </a:buClr>
              <a:buSzPts val="1800"/>
              <a:buChar char="●"/>
              <a:defRPr/>
            </a:lvl7pPr>
            <a:lvl8pPr lvl="7" algn="l" rtl="0">
              <a:lnSpc>
                <a:spcPct val="90000"/>
              </a:lnSpc>
              <a:spcBef>
                <a:spcPts val="0"/>
              </a:spcBef>
              <a:spcAft>
                <a:spcPts val="0"/>
              </a:spcAft>
              <a:buClr>
                <a:srgbClr val="333333"/>
              </a:buClr>
              <a:buSzPts val="1800"/>
              <a:buChar char="○"/>
              <a:defRPr/>
            </a:lvl8pPr>
            <a:lvl9pPr lvl="8" algn="l" rtl="0">
              <a:lnSpc>
                <a:spcPct val="90000"/>
              </a:lnSpc>
              <a:spcBef>
                <a:spcPts val="0"/>
              </a:spcBef>
              <a:spcAft>
                <a:spcPts val="0"/>
              </a:spcAft>
              <a:buClr>
                <a:srgbClr val="333333"/>
              </a:buClr>
              <a:buSzPts val="1800"/>
              <a:buChar char="■"/>
              <a:defRPr/>
            </a:lvl9pPr>
          </a:lstStyle>
          <a:p>
            <a:endParaRPr/>
          </a:p>
        </p:txBody>
      </p:sp>
      <p:sp>
        <p:nvSpPr>
          <p:cNvPr id="512" name="Google Shape;512;p44"/>
          <p:cNvSpPr txBox="1">
            <a:spLocks noGrp="1"/>
          </p:cNvSpPr>
          <p:nvPr>
            <p:ph type="body" idx="1"/>
          </p:nvPr>
        </p:nvSpPr>
        <p:spPr>
          <a:xfrm>
            <a:off x="345281" y="914400"/>
            <a:ext cx="8453400" cy="3638400"/>
          </a:xfrm>
          <a:prstGeom prst="rect">
            <a:avLst/>
          </a:prstGeom>
          <a:solidFill>
            <a:srgbClr val="EDF4D4"/>
          </a:solidFill>
          <a:ln w="9525" cap="flat" cmpd="sng">
            <a:solidFill>
              <a:srgbClr val="797979"/>
            </a:solidFill>
            <a:prstDash val="solid"/>
            <a:round/>
            <a:headEnd type="none" w="sm" len="sm"/>
            <a:tailEnd type="none" w="sm" len="sm"/>
          </a:ln>
        </p:spPr>
        <p:txBody>
          <a:bodyPr spcFirstLastPara="1" wrap="square" lIns="91425" tIns="91425" rIns="91425" bIns="91425" anchor="t" anchorCtr="0">
            <a:noAutofit/>
          </a:bodyPr>
          <a:lstStyle>
            <a:lvl1pPr marL="457200" lvl="0" indent="-228600" algn="l" rtl="0">
              <a:lnSpc>
                <a:spcPct val="100000"/>
              </a:lnSpc>
              <a:spcBef>
                <a:spcPts val="1200"/>
              </a:spcBef>
              <a:spcAft>
                <a:spcPts val="0"/>
              </a:spcAft>
              <a:buClr>
                <a:srgbClr val="4D4D4D"/>
              </a:buClr>
              <a:buSzPts val="1800"/>
              <a:buFont typeface="Avenir"/>
              <a:buNone/>
              <a:defRPr sz="1800"/>
            </a:lvl1pPr>
            <a:lvl2pPr marL="914400" lvl="1" indent="-320040" algn="l" rtl="0">
              <a:lnSpc>
                <a:spcPct val="100000"/>
              </a:lnSpc>
              <a:spcBef>
                <a:spcPts val="1200"/>
              </a:spcBef>
              <a:spcAft>
                <a:spcPts val="0"/>
              </a:spcAft>
              <a:buClr>
                <a:srgbClr val="4D4D4D"/>
              </a:buClr>
              <a:buSzPts val="1440"/>
              <a:buFont typeface="Avenir"/>
              <a:buAutoNum type="arabicPeriod"/>
              <a:defRPr sz="1800"/>
            </a:lvl2pPr>
            <a:lvl3pPr marL="1371600" lvl="2" indent="-297180" algn="l" rtl="0">
              <a:lnSpc>
                <a:spcPct val="100000"/>
              </a:lnSpc>
              <a:spcBef>
                <a:spcPts val="1200"/>
              </a:spcBef>
              <a:spcAft>
                <a:spcPts val="0"/>
              </a:spcAft>
              <a:buClr>
                <a:srgbClr val="4D4D4D"/>
              </a:buClr>
              <a:buSzPts val="1080"/>
              <a:buFont typeface="Avenir"/>
              <a:buAutoNum type="arabicPeriod"/>
              <a:defRPr sz="1800"/>
            </a:lvl3pPr>
            <a:lvl4pPr marL="1828800" lvl="3" indent="-297180" algn="l" rtl="0">
              <a:lnSpc>
                <a:spcPct val="100000"/>
              </a:lnSpc>
              <a:spcBef>
                <a:spcPts val="1200"/>
              </a:spcBef>
              <a:spcAft>
                <a:spcPts val="0"/>
              </a:spcAft>
              <a:buClr>
                <a:srgbClr val="4D4D4D"/>
              </a:buClr>
              <a:buSzPts val="1080"/>
              <a:buFont typeface="Avenir"/>
              <a:buAutoNum type="arabicPeriod"/>
              <a:defRPr sz="1800"/>
            </a:lvl4pPr>
            <a:lvl5pPr marL="2286000" lvl="4" indent="-297179" algn="l" rtl="0">
              <a:lnSpc>
                <a:spcPct val="100000"/>
              </a:lnSpc>
              <a:spcBef>
                <a:spcPts val="1200"/>
              </a:spcBef>
              <a:spcAft>
                <a:spcPts val="0"/>
              </a:spcAft>
              <a:buClr>
                <a:srgbClr val="4D4D4D"/>
              </a:buClr>
              <a:buSzPts val="1080"/>
              <a:buFont typeface="Avenir"/>
              <a:buAutoNum type="arabicPeriod"/>
              <a:defRPr sz="1800"/>
            </a:lvl5pPr>
            <a:lvl6pPr marL="2743200" lvl="5" indent="-342900" algn="l" rtl="0">
              <a:lnSpc>
                <a:spcPct val="100000"/>
              </a:lnSpc>
              <a:spcBef>
                <a:spcPts val="1200"/>
              </a:spcBef>
              <a:spcAft>
                <a:spcPts val="0"/>
              </a:spcAft>
              <a:buSzPts val="1800"/>
              <a:buChar char="■"/>
              <a:defRPr/>
            </a:lvl6pPr>
            <a:lvl7pPr marL="3200400" lvl="6" indent="-342900" algn="l" rtl="0">
              <a:lnSpc>
                <a:spcPct val="100000"/>
              </a:lnSpc>
              <a:spcBef>
                <a:spcPts val="1200"/>
              </a:spcBef>
              <a:spcAft>
                <a:spcPts val="0"/>
              </a:spcAft>
              <a:buSzPts val="1800"/>
              <a:buChar char="●"/>
              <a:defRPr/>
            </a:lvl7pPr>
            <a:lvl8pPr marL="3657600" lvl="7" indent="-342900" algn="l" rtl="0">
              <a:lnSpc>
                <a:spcPct val="100000"/>
              </a:lnSpc>
              <a:spcBef>
                <a:spcPts val="1200"/>
              </a:spcBef>
              <a:spcAft>
                <a:spcPts val="0"/>
              </a:spcAft>
              <a:buSzPts val="1800"/>
              <a:buChar char="○"/>
              <a:defRPr/>
            </a:lvl8pPr>
            <a:lvl9pPr marL="4114800" lvl="8" indent="-342900" algn="l" rtl="0">
              <a:lnSpc>
                <a:spcPct val="100000"/>
              </a:lnSpc>
              <a:spcBef>
                <a:spcPts val="1200"/>
              </a:spcBef>
              <a:spcAft>
                <a:spcPts val="0"/>
              </a:spcAft>
              <a:buSzPts val="1800"/>
              <a:buChar char="■"/>
              <a:defRPr/>
            </a:lvl9pPr>
          </a:lstStyle>
          <a:p>
            <a:endParaRPr/>
          </a:p>
        </p:txBody>
      </p:sp>
      <p:sp>
        <p:nvSpPr>
          <p:cNvPr id="513" name="Google Shape;513;p44"/>
          <p:cNvSpPr txBox="1">
            <a:spLocks noGrp="1"/>
          </p:cNvSpPr>
          <p:nvPr>
            <p:ph type="sldNum" idx="12"/>
          </p:nvPr>
        </p:nvSpPr>
        <p:spPr>
          <a:xfrm>
            <a:off x="8959849" y="5021495"/>
            <a:ext cx="126900" cy="126900"/>
          </a:xfrm>
          <a:prstGeom prst="rect">
            <a:avLst/>
          </a:prstGeom>
          <a:noFill/>
          <a:ln>
            <a:noFill/>
          </a:ln>
        </p:spPr>
        <p:txBody>
          <a:bodyPr spcFirstLastPara="1" wrap="square" lIns="0" tIns="0" rIns="0" bIns="0" anchor="t" anchorCtr="0">
            <a:noAutofit/>
          </a:bodyPr>
          <a:lstStyle>
            <a:lvl1pPr marL="0" lvl="0" indent="0" algn="r" rtl="0">
              <a:lnSpc>
                <a:spcPct val="100000"/>
              </a:lnSpc>
              <a:spcBef>
                <a:spcPts val="0"/>
              </a:spcBef>
              <a:spcAft>
                <a:spcPts val="0"/>
              </a:spcAft>
              <a:buClr>
                <a:srgbClr val="808080"/>
              </a:buClr>
              <a:buSzPts val="800"/>
              <a:buFont typeface="Arial"/>
              <a:buNone/>
              <a:defRPr sz="800">
                <a:solidFill>
                  <a:srgbClr val="808080"/>
                </a:solidFill>
                <a:latin typeface="Arial"/>
                <a:ea typeface="Arial"/>
                <a:cs typeface="Arial"/>
                <a:sym typeface="Arial"/>
              </a:defRPr>
            </a:lvl1pPr>
            <a:lvl2pPr marL="0" lvl="1" indent="0" algn="r" rtl="0">
              <a:lnSpc>
                <a:spcPct val="100000"/>
              </a:lnSpc>
              <a:spcBef>
                <a:spcPts val="0"/>
              </a:spcBef>
              <a:spcAft>
                <a:spcPts val="0"/>
              </a:spcAft>
              <a:buClr>
                <a:srgbClr val="808080"/>
              </a:buClr>
              <a:buSzPts val="800"/>
              <a:buFont typeface="Arial"/>
              <a:buNone/>
              <a:defRPr sz="800">
                <a:solidFill>
                  <a:srgbClr val="808080"/>
                </a:solidFill>
                <a:latin typeface="Arial"/>
                <a:ea typeface="Arial"/>
                <a:cs typeface="Arial"/>
                <a:sym typeface="Arial"/>
              </a:defRPr>
            </a:lvl2pPr>
            <a:lvl3pPr marL="0" lvl="2" indent="0" algn="r" rtl="0">
              <a:lnSpc>
                <a:spcPct val="100000"/>
              </a:lnSpc>
              <a:spcBef>
                <a:spcPts val="0"/>
              </a:spcBef>
              <a:spcAft>
                <a:spcPts val="0"/>
              </a:spcAft>
              <a:buClr>
                <a:srgbClr val="808080"/>
              </a:buClr>
              <a:buSzPts val="800"/>
              <a:buFont typeface="Arial"/>
              <a:buNone/>
              <a:defRPr sz="800">
                <a:solidFill>
                  <a:srgbClr val="808080"/>
                </a:solidFill>
                <a:latin typeface="Arial"/>
                <a:ea typeface="Arial"/>
                <a:cs typeface="Arial"/>
                <a:sym typeface="Arial"/>
              </a:defRPr>
            </a:lvl3pPr>
            <a:lvl4pPr marL="0" lvl="3" indent="0" algn="r" rtl="0">
              <a:lnSpc>
                <a:spcPct val="100000"/>
              </a:lnSpc>
              <a:spcBef>
                <a:spcPts val="0"/>
              </a:spcBef>
              <a:spcAft>
                <a:spcPts val="0"/>
              </a:spcAft>
              <a:buClr>
                <a:srgbClr val="808080"/>
              </a:buClr>
              <a:buSzPts val="800"/>
              <a:buFont typeface="Arial"/>
              <a:buNone/>
              <a:defRPr sz="800">
                <a:solidFill>
                  <a:srgbClr val="808080"/>
                </a:solidFill>
                <a:latin typeface="Arial"/>
                <a:ea typeface="Arial"/>
                <a:cs typeface="Arial"/>
                <a:sym typeface="Arial"/>
              </a:defRPr>
            </a:lvl4pPr>
            <a:lvl5pPr marL="0" lvl="4" indent="0" algn="r" rtl="0">
              <a:lnSpc>
                <a:spcPct val="100000"/>
              </a:lnSpc>
              <a:spcBef>
                <a:spcPts val="0"/>
              </a:spcBef>
              <a:spcAft>
                <a:spcPts val="0"/>
              </a:spcAft>
              <a:buClr>
                <a:srgbClr val="808080"/>
              </a:buClr>
              <a:buSzPts val="800"/>
              <a:buFont typeface="Arial"/>
              <a:buNone/>
              <a:defRPr sz="800">
                <a:solidFill>
                  <a:srgbClr val="808080"/>
                </a:solidFill>
                <a:latin typeface="Arial"/>
                <a:ea typeface="Arial"/>
                <a:cs typeface="Arial"/>
                <a:sym typeface="Arial"/>
              </a:defRPr>
            </a:lvl5pPr>
            <a:lvl6pPr marL="0" lvl="5" indent="0" algn="r" rtl="0">
              <a:lnSpc>
                <a:spcPct val="100000"/>
              </a:lnSpc>
              <a:spcBef>
                <a:spcPts val="0"/>
              </a:spcBef>
              <a:spcAft>
                <a:spcPts val="0"/>
              </a:spcAft>
              <a:buClr>
                <a:srgbClr val="808080"/>
              </a:buClr>
              <a:buSzPts val="800"/>
              <a:buFont typeface="Arial"/>
              <a:buNone/>
              <a:defRPr sz="800">
                <a:solidFill>
                  <a:srgbClr val="808080"/>
                </a:solidFill>
                <a:latin typeface="Arial"/>
                <a:ea typeface="Arial"/>
                <a:cs typeface="Arial"/>
                <a:sym typeface="Arial"/>
              </a:defRPr>
            </a:lvl6pPr>
            <a:lvl7pPr marL="0" lvl="6" indent="0" algn="r" rtl="0">
              <a:lnSpc>
                <a:spcPct val="100000"/>
              </a:lnSpc>
              <a:spcBef>
                <a:spcPts val="0"/>
              </a:spcBef>
              <a:spcAft>
                <a:spcPts val="0"/>
              </a:spcAft>
              <a:buClr>
                <a:srgbClr val="808080"/>
              </a:buClr>
              <a:buSzPts val="800"/>
              <a:buFont typeface="Arial"/>
              <a:buNone/>
              <a:defRPr sz="800">
                <a:solidFill>
                  <a:srgbClr val="808080"/>
                </a:solidFill>
                <a:latin typeface="Arial"/>
                <a:ea typeface="Arial"/>
                <a:cs typeface="Arial"/>
                <a:sym typeface="Arial"/>
              </a:defRPr>
            </a:lvl7pPr>
            <a:lvl8pPr marL="0" lvl="7" indent="0" algn="r" rtl="0">
              <a:lnSpc>
                <a:spcPct val="100000"/>
              </a:lnSpc>
              <a:spcBef>
                <a:spcPts val="0"/>
              </a:spcBef>
              <a:spcAft>
                <a:spcPts val="0"/>
              </a:spcAft>
              <a:buClr>
                <a:srgbClr val="808080"/>
              </a:buClr>
              <a:buSzPts val="800"/>
              <a:buFont typeface="Arial"/>
              <a:buNone/>
              <a:defRPr sz="800">
                <a:solidFill>
                  <a:srgbClr val="808080"/>
                </a:solidFill>
                <a:latin typeface="Arial"/>
                <a:ea typeface="Arial"/>
                <a:cs typeface="Arial"/>
                <a:sym typeface="Arial"/>
              </a:defRPr>
            </a:lvl8pPr>
            <a:lvl9pPr marL="0" lvl="8" indent="0" algn="r" rtl="0">
              <a:lnSpc>
                <a:spcPct val="100000"/>
              </a:lnSpc>
              <a:spcBef>
                <a:spcPts val="0"/>
              </a:spcBef>
              <a:spcAft>
                <a:spcPts val="0"/>
              </a:spcAft>
              <a:buClr>
                <a:srgbClr val="808080"/>
              </a:buClr>
              <a:buSzPts val="800"/>
              <a:buFont typeface="Arial"/>
              <a:buNone/>
              <a:defRPr sz="800">
                <a:solidFill>
                  <a:srgbClr val="808080"/>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sz="1400">
              <a:solidFill>
                <a:srgbClr val="000000"/>
              </a:solidFill>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0 – Title">
  <p:cSld name="Divider">
    <p:bg>
      <p:bgPr>
        <a:solidFill>
          <a:schemeClr val="lt2"/>
        </a:solidFill>
        <a:effectLst/>
      </p:bgPr>
    </p:bg>
    <p:spTree>
      <p:nvGrpSpPr>
        <p:cNvPr id="1" name="Shape 515"/>
        <p:cNvGrpSpPr/>
        <p:nvPr/>
      </p:nvGrpSpPr>
      <p:grpSpPr>
        <a:xfrm>
          <a:off x="0" y="0"/>
          <a:ext cx="0" cy="0"/>
          <a:chOff x="0" y="0"/>
          <a:chExt cx="0" cy="0"/>
        </a:xfrm>
      </p:grpSpPr>
      <p:pic>
        <p:nvPicPr>
          <p:cNvPr id="516" name="Google Shape;516;p46" descr="IMG_0276.jpg"/>
          <p:cNvPicPr preferRelativeResize="0"/>
          <p:nvPr/>
        </p:nvPicPr>
        <p:blipFill rotWithShape="1">
          <a:blip r:embed="rId2">
            <a:alphaModFix/>
          </a:blip>
          <a:srcRect l="-1871" t="8284" r="9671" b="8284"/>
          <a:stretch/>
        </p:blipFill>
        <p:spPr>
          <a:xfrm>
            <a:off x="614426" y="0"/>
            <a:ext cx="8529600" cy="5143500"/>
          </a:xfrm>
          <a:prstGeom prst="rect">
            <a:avLst/>
          </a:prstGeom>
          <a:noFill/>
          <a:ln>
            <a:noFill/>
          </a:ln>
        </p:spPr>
      </p:pic>
      <p:sp>
        <p:nvSpPr>
          <p:cNvPr id="517" name="Google Shape;517;p46"/>
          <p:cNvSpPr/>
          <p:nvPr/>
        </p:nvSpPr>
        <p:spPr>
          <a:xfrm>
            <a:off x="0" y="-25"/>
            <a:ext cx="9144000" cy="5143500"/>
          </a:xfrm>
          <a:prstGeom prst="rect">
            <a:avLst/>
          </a:prstGeom>
          <a:gradFill>
            <a:gsLst>
              <a:gs pos="0">
                <a:srgbClr val="1AB9A5"/>
              </a:gs>
              <a:gs pos="10000">
                <a:srgbClr val="1AB9A5"/>
              </a:gs>
              <a:gs pos="100000">
                <a:srgbClr val="1AB9A5">
                  <a:alpha val="74509"/>
                </a:srgbClr>
              </a:gs>
            </a:gsLst>
            <a:lin ang="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800" b="0" i="0" u="none" strike="noStrike" cap="none">
              <a:solidFill>
                <a:srgbClr val="A9DBD6"/>
              </a:solidFill>
              <a:latin typeface="Arial"/>
              <a:ea typeface="Arial"/>
              <a:cs typeface="Arial"/>
              <a:sym typeface="Arial"/>
            </a:endParaRPr>
          </a:p>
        </p:txBody>
      </p:sp>
      <p:cxnSp>
        <p:nvCxnSpPr>
          <p:cNvPr id="518" name="Google Shape;518;p46"/>
          <p:cNvCxnSpPr/>
          <p:nvPr/>
        </p:nvCxnSpPr>
        <p:spPr>
          <a:xfrm>
            <a:off x="633275" y="3110100"/>
            <a:ext cx="738900" cy="0"/>
          </a:xfrm>
          <a:prstGeom prst="straightConnector1">
            <a:avLst/>
          </a:prstGeom>
          <a:noFill/>
          <a:ln w="38100" cap="flat" cmpd="sng">
            <a:solidFill>
              <a:schemeClr val="accent6"/>
            </a:solidFill>
            <a:prstDash val="solid"/>
            <a:round/>
            <a:headEnd type="none" w="sm" len="sm"/>
            <a:tailEnd type="none" w="sm" len="sm"/>
          </a:ln>
        </p:spPr>
      </p:cxnSp>
      <p:sp>
        <p:nvSpPr>
          <p:cNvPr id="519" name="Google Shape;519;p46"/>
          <p:cNvSpPr txBox="1">
            <a:spLocks noGrp="1"/>
          </p:cNvSpPr>
          <p:nvPr>
            <p:ph type="title"/>
          </p:nvPr>
        </p:nvSpPr>
        <p:spPr>
          <a:xfrm>
            <a:off x="523203" y="1737025"/>
            <a:ext cx="6158400" cy="11916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None/>
              <a:defRPr sz="4000" b="1">
                <a:solidFill>
                  <a:schemeClr val="dk1"/>
                </a:solidFill>
                <a:latin typeface="Proxima Nova"/>
                <a:ea typeface="Proxima Nova"/>
                <a:cs typeface="Proxima Nova"/>
                <a:sym typeface="Proxima Nova"/>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20" name="Google Shape;520;p46"/>
          <p:cNvSpPr txBox="1"/>
          <p:nvPr/>
        </p:nvSpPr>
        <p:spPr>
          <a:xfrm>
            <a:off x="5133546" y="4782050"/>
            <a:ext cx="3926100" cy="195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US" sz="600">
                <a:solidFill>
                  <a:schemeClr val="dk1"/>
                </a:solidFill>
                <a:latin typeface="Proxima Nova"/>
                <a:ea typeface="Proxima Nova"/>
                <a:cs typeface="Proxima Nova"/>
                <a:sym typeface="Proxima Nova"/>
              </a:rPr>
              <a:t>© Copyright 2018 Pivotal Software, Inc. All rights Reserved.</a:t>
            </a:r>
            <a:endParaRPr sz="600">
              <a:solidFill>
                <a:schemeClr val="dk1"/>
              </a:solidFill>
              <a:latin typeface="Proxima Nova"/>
              <a:ea typeface="Proxima Nova"/>
              <a:cs typeface="Proxima Nova"/>
              <a:sym typeface="Proxima Nova"/>
            </a:endParaRPr>
          </a:p>
        </p:txBody>
      </p:sp>
      <p:grpSp>
        <p:nvGrpSpPr>
          <p:cNvPr id="521" name="Google Shape;521;p46"/>
          <p:cNvGrpSpPr/>
          <p:nvPr/>
        </p:nvGrpSpPr>
        <p:grpSpPr>
          <a:xfrm>
            <a:off x="634507" y="819388"/>
            <a:ext cx="1337013" cy="313170"/>
            <a:chOff x="1841475" y="2392725"/>
            <a:chExt cx="3928925" cy="920275"/>
          </a:xfrm>
        </p:grpSpPr>
        <p:sp>
          <p:nvSpPr>
            <p:cNvPr id="522" name="Google Shape;522;p46"/>
            <p:cNvSpPr/>
            <p:nvPr/>
          </p:nvSpPr>
          <p:spPr>
            <a:xfrm>
              <a:off x="2574175" y="2392725"/>
              <a:ext cx="139950" cy="905175"/>
            </a:xfrm>
            <a:custGeom>
              <a:avLst/>
              <a:gdLst/>
              <a:ahLst/>
              <a:cxnLst/>
              <a:rect l="l" t="t" r="r" b="b"/>
              <a:pathLst>
                <a:path w="5598" h="36207" extrusionOk="0">
                  <a:moveTo>
                    <a:pt x="1" y="0"/>
                  </a:moveTo>
                  <a:lnTo>
                    <a:pt x="1" y="5411"/>
                  </a:lnTo>
                  <a:lnTo>
                    <a:pt x="5575" y="5411"/>
                  </a:lnTo>
                  <a:lnTo>
                    <a:pt x="5575" y="0"/>
                  </a:lnTo>
                  <a:close/>
                  <a:moveTo>
                    <a:pt x="1" y="9383"/>
                  </a:moveTo>
                  <a:lnTo>
                    <a:pt x="1" y="36206"/>
                  </a:lnTo>
                  <a:lnTo>
                    <a:pt x="5598" y="36206"/>
                  </a:lnTo>
                  <a:lnTo>
                    <a:pt x="5598" y="9383"/>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46"/>
            <p:cNvSpPr/>
            <p:nvPr/>
          </p:nvSpPr>
          <p:spPr>
            <a:xfrm>
              <a:off x="2816875" y="2626700"/>
              <a:ext cx="703700" cy="686300"/>
            </a:xfrm>
            <a:custGeom>
              <a:avLst/>
              <a:gdLst/>
              <a:ahLst/>
              <a:cxnLst/>
              <a:rect l="l" t="t" r="r" b="b"/>
              <a:pathLst>
                <a:path w="28148" h="27452" extrusionOk="0">
                  <a:moveTo>
                    <a:pt x="0" y="0"/>
                  </a:moveTo>
                  <a:lnTo>
                    <a:pt x="0" y="3949"/>
                  </a:lnTo>
                  <a:lnTo>
                    <a:pt x="2601" y="3949"/>
                  </a:lnTo>
                  <a:lnTo>
                    <a:pt x="9081" y="23201"/>
                  </a:lnTo>
                  <a:cubicBezTo>
                    <a:pt x="10103" y="26151"/>
                    <a:pt x="11821" y="27451"/>
                    <a:pt x="14701" y="27451"/>
                  </a:cubicBezTo>
                  <a:cubicBezTo>
                    <a:pt x="16629" y="27451"/>
                    <a:pt x="19021" y="26987"/>
                    <a:pt x="20368" y="23201"/>
                  </a:cubicBezTo>
                  <a:lnTo>
                    <a:pt x="28148" y="0"/>
                  </a:lnTo>
                  <a:lnTo>
                    <a:pt x="22783" y="0"/>
                  </a:lnTo>
                  <a:lnTo>
                    <a:pt x="15978" y="21529"/>
                  </a:lnTo>
                  <a:cubicBezTo>
                    <a:pt x="15723" y="22458"/>
                    <a:pt x="15537" y="23015"/>
                    <a:pt x="14701" y="23015"/>
                  </a:cubicBezTo>
                  <a:cubicBezTo>
                    <a:pt x="13888" y="23015"/>
                    <a:pt x="13703" y="22458"/>
                    <a:pt x="13424" y="21529"/>
                  </a:cubicBezTo>
                  <a:lnTo>
                    <a:pt x="67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46"/>
            <p:cNvSpPr/>
            <p:nvPr/>
          </p:nvSpPr>
          <p:spPr>
            <a:xfrm>
              <a:off x="3557125" y="2626700"/>
              <a:ext cx="614900" cy="685700"/>
            </a:xfrm>
            <a:custGeom>
              <a:avLst/>
              <a:gdLst/>
              <a:ahLst/>
              <a:cxnLst/>
              <a:rect l="l" t="t" r="r" b="b"/>
              <a:pathLst>
                <a:path w="24596" h="27428" extrusionOk="0">
                  <a:moveTo>
                    <a:pt x="12310" y="4436"/>
                  </a:moveTo>
                  <a:cubicBezTo>
                    <a:pt x="16676" y="4436"/>
                    <a:pt x="19347" y="7711"/>
                    <a:pt x="19347" y="11636"/>
                  </a:cubicBezTo>
                  <a:lnTo>
                    <a:pt x="19347" y="15839"/>
                  </a:lnTo>
                  <a:cubicBezTo>
                    <a:pt x="19347" y="19764"/>
                    <a:pt x="16653" y="23039"/>
                    <a:pt x="12310" y="23039"/>
                  </a:cubicBezTo>
                  <a:cubicBezTo>
                    <a:pt x="7851" y="23039"/>
                    <a:pt x="5296" y="19764"/>
                    <a:pt x="5319" y="15839"/>
                  </a:cubicBezTo>
                  <a:lnTo>
                    <a:pt x="5319" y="11636"/>
                  </a:lnTo>
                  <a:cubicBezTo>
                    <a:pt x="5319" y="7711"/>
                    <a:pt x="7735" y="4436"/>
                    <a:pt x="12310" y="4436"/>
                  </a:cubicBezTo>
                  <a:close/>
                  <a:moveTo>
                    <a:pt x="12310" y="0"/>
                  </a:moveTo>
                  <a:cubicBezTo>
                    <a:pt x="5087" y="0"/>
                    <a:pt x="1" y="4785"/>
                    <a:pt x="47" y="11612"/>
                  </a:cubicBezTo>
                  <a:lnTo>
                    <a:pt x="47" y="15816"/>
                  </a:lnTo>
                  <a:cubicBezTo>
                    <a:pt x="47" y="22644"/>
                    <a:pt x="5087" y="27428"/>
                    <a:pt x="12310" y="27428"/>
                  </a:cubicBezTo>
                  <a:cubicBezTo>
                    <a:pt x="19556" y="27428"/>
                    <a:pt x="24595" y="22644"/>
                    <a:pt x="24595" y="15816"/>
                  </a:cubicBezTo>
                  <a:lnTo>
                    <a:pt x="24595" y="11612"/>
                  </a:lnTo>
                  <a:cubicBezTo>
                    <a:pt x="24595" y="4785"/>
                    <a:pt x="19556" y="0"/>
                    <a:pt x="123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46"/>
            <p:cNvSpPr/>
            <p:nvPr/>
          </p:nvSpPr>
          <p:spPr>
            <a:xfrm>
              <a:off x="4732275" y="2617400"/>
              <a:ext cx="582350" cy="679925"/>
            </a:xfrm>
            <a:custGeom>
              <a:avLst/>
              <a:gdLst/>
              <a:ahLst/>
              <a:cxnLst/>
              <a:rect l="l" t="t" r="r" b="b"/>
              <a:pathLst>
                <a:path w="23294" h="27197" extrusionOk="0">
                  <a:moveTo>
                    <a:pt x="11914" y="1"/>
                  </a:moveTo>
                  <a:cubicBezTo>
                    <a:pt x="4552" y="1"/>
                    <a:pt x="0" y="4646"/>
                    <a:pt x="0" y="12101"/>
                  </a:cubicBezTo>
                  <a:lnTo>
                    <a:pt x="0" y="15027"/>
                  </a:lnTo>
                  <a:cubicBezTo>
                    <a:pt x="0" y="22482"/>
                    <a:pt x="4552" y="27196"/>
                    <a:pt x="11914" y="27196"/>
                  </a:cubicBezTo>
                  <a:cubicBezTo>
                    <a:pt x="12077" y="27196"/>
                    <a:pt x="13377" y="27196"/>
                    <a:pt x="13958" y="27127"/>
                  </a:cubicBezTo>
                  <a:lnTo>
                    <a:pt x="13958" y="22644"/>
                  </a:lnTo>
                  <a:cubicBezTo>
                    <a:pt x="13726" y="22644"/>
                    <a:pt x="12054" y="22691"/>
                    <a:pt x="11914" y="22691"/>
                  </a:cubicBezTo>
                  <a:cubicBezTo>
                    <a:pt x="7896" y="22691"/>
                    <a:pt x="5226" y="19625"/>
                    <a:pt x="5226" y="15027"/>
                  </a:cubicBezTo>
                  <a:lnTo>
                    <a:pt x="5226" y="12101"/>
                  </a:lnTo>
                  <a:cubicBezTo>
                    <a:pt x="5226" y="7502"/>
                    <a:pt x="7920" y="4437"/>
                    <a:pt x="11914" y="4437"/>
                  </a:cubicBezTo>
                  <a:cubicBezTo>
                    <a:pt x="13702" y="4437"/>
                    <a:pt x="16443" y="4576"/>
                    <a:pt x="17395" y="4785"/>
                  </a:cubicBezTo>
                  <a:lnTo>
                    <a:pt x="17674" y="4831"/>
                  </a:lnTo>
                  <a:lnTo>
                    <a:pt x="17674" y="27196"/>
                  </a:lnTo>
                  <a:lnTo>
                    <a:pt x="23271" y="27196"/>
                  </a:lnTo>
                  <a:lnTo>
                    <a:pt x="23271" y="2137"/>
                  </a:lnTo>
                  <a:cubicBezTo>
                    <a:pt x="23294" y="1673"/>
                    <a:pt x="23294" y="1510"/>
                    <a:pt x="22272" y="1232"/>
                  </a:cubicBezTo>
                  <a:cubicBezTo>
                    <a:pt x="19485" y="512"/>
                    <a:pt x="15119" y="1"/>
                    <a:pt x="119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6"/>
            <p:cNvSpPr/>
            <p:nvPr/>
          </p:nvSpPr>
          <p:spPr>
            <a:xfrm>
              <a:off x="5448725" y="2392725"/>
              <a:ext cx="139950" cy="905175"/>
            </a:xfrm>
            <a:custGeom>
              <a:avLst/>
              <a:gdLst/>
              <a:ahLst/>
              <a:cxnLst/>
              <a:rect l="l" t="t" r="r" b="b"/>
              <a:pathLst>
                <a:path w="5598" h="36207" extrusionOk="0">
                  <a:moveTo>
                    <a:pt x="1" y="0"/>
                  </a:moveTo>
                  <a:lnTo>
                    <a:pt x="1" y="36206"/>
                  </a:lnTo>
                  <a:lnTo>
                    <a:pt x="5598" y="36206"/>
                  </a:lnTo>
                  <a:lnTo>
                    <a:pt x="559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6"/>
            <p:cNvSpPr/>
            <p:nvPr/>
          </p:nvSpPr>
          <p:spPr>
            <a:xfrm>
              <a:off x="1841475" y="2392725"/>
              <a:ext cx="617775" cy="904600"/>
            </a:xfrm>
            <a:custGeom>
              <a:avLst/>
              <a:gdLst/>
              <a:ahLst/>
              <a:cxnLst/>
              <a:rect l="l" t="t" r="r" b="b"/>
              <a:pathLst>
                <a:path w="24711" h="36184" extrusionOk="0">
                  <a:moveTo>
                    <a:pt x="0" y="0"/>
                  </a:moveTo>
                  <a:lnTo>
                    <a:pt x="0" y="36183"/>
                  </a:lnTo>
                  <a:lnTo>
                    <a:pt x="5806" y="36183"/>
                  </a:lnTo>
                  <a:lnTo>
                    <a:pt x="5806" y="5040"/>
                  </a:lnTo>
                  <a:lnTo>
                    <a:pt x="9220" y="5040"/>
                  </a:lnTo>
                  <a:cubicBezTo>
                    <a:pt x="9940" y="5040"/>
                    <a:pt x="10544" y="5063"/>
                    <a:pt x="11194" y="5086"/>
                  </a:cubicBezTo>
                  <a:cubicBezTo>
                    <a:pt x="16234" y="5179"/>
                    <a:pt x="18695" y="7176"/>
                    <a:pt x="18695" y="11101"/>
                  </a:cubicBezTo>
                  <a:lnTo>
                    <a:pt x="18695" y="11543"/>
                  </a:lnTo>
                  <a:cubicBezTo>
                    <a:pt x="18695" y="15165"/>
                    <a:pt x="16698" y="17581"/>
                    <a:pt x="11217" y="17581"/>
                  </a:cubicBezTo>
                  <a:lnTo>
                    <a:pt x="9592" y="17581"/>
                  </a:lnTo>
                  <a:lnTo>
                    <a:pt x="9592" y="22458"/>
                  </a:lnTo>
                  <a:cubicBezTo>
                    <a:pt x="10172" y="22481"/>
                    <a:pt x="10683" y="22504"/>
                    <a:pt x="11240" y="22504"/>
                  </a:cubicBezTo>
                  <a:cubicBezTo>
                    <a:pt x="19137" y="22504"/>
                    <a:pt x="24710" y="19392"/>
                    <a:pt x="24710" y="11612"/>
                  </a:cubicBezTo>
                  <a:lnTo>
                    <a:pt x="24710" y="11148"/>
                  </a:lnTo>
                  <a:cubicBezTo>
                    <a:pt x="24687" y="3019"/>
                    <a:pt x="18626" y="0"/>
                    <a:pt x="98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46"/>
            <p:cNvSpPr/>
            <p:nvPr/>
          </p:nvSpPr>
          <p:spPr>
            <a:xfrm>
              <a:off x="4278825" y="2482125"/>
              <a:ext cx="369275" cy="814025"/>
            </a:xfrm>
            <a:custGeom>
              <a:avLst/>
              <a:gdLst/>
              <a:ahLst/>
              <a:cxnLst/>
              <a:rect l="l" t="t" r="r" b="b"/>
              <a:pathLst>
                <a:path w="14771" h="32561" extrusionOk="0">
                  <a:moveTo>
                    <a:pt x="5667" y="1"/>
                  </a:moveTo>
                  <a:lnTo>
                    <a:pt x="0" y="744"/>
                  </a:lnTo>
                  <a:lnTo>
                    <a:pt x="0" y="25710"/>
                  </a:lnTo>
                  <a:cubicBezTo>
                    <a:pt x="0" y="30447"/>
                    <a:pt x="2346" y="32561"/>
                    <a:pt x="7618" y="32561"/>
                  </a:cubicBezTo>
                  <a:lnTo>
                    <a:pt x="14771" y="32561"/>
                  </a:lnTo>
                  <a:lnTo>
                    <a:pt x="14771" y="28241"/>
                  </a:lnTo>
                  <a:lnTo>
                    <a:pt x="9499" y="28241"/>
                  </a:lnTo>
                  <a:cubicBezTo>
                    <a:pt x="7223" y="28241"/>
                    <a:pt x="5667" y="28148"/>
                    <a:pt x="5667" y="25710"/>
                  </a:cubicBezTo>
                  <a:lnTo>
                    <a:pt x="5667" y="10103"/>
                  </a:lnTo>
                  <a:lnTo>
                    <a:pt x="14771" y="10103"/>
                  </a:lnTo>
                  <a:lnTo>
                    <a:pt x="14771" y="5783"/>
                  </a:lnTo>
                  <a:lnTo>
                    <a:pt x="5667" y="5783"/>
                  </a:lnTo>
                  <a:lnTo>
                    <a:pt x="56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46"/>
            <p:cNvSpPr/>
            <p:nvPr/>
          </p:nvSpPr>
          <p:spPr>
            <a:xfrm>
              <a:off x="5652525" y="3180600"/>
              <a:ext cx="117875" cy="117300"/>
            </a:xfrm>
            <a:custGeom>
              <a:avLst/>
              <a:gdLst/>
              <a:ahLst/>
              <a:cxnLst/>
              <a:rect l="l" t="t" r="r" b="b"/>
              <a:pathLst>
                <a:path w="4715" h="4692" extrusionOk="0">
                  <a:moveTo>
                    <a:pt x="2230" y="1277"/>
                  </a:moveTo>
                  <a:cubicBezTo>
                    <a:pt x="2741" y="1277"/>
                    <a:pt x="2973" y="1463"/>
                    <a:pt x="2973" y="1812"/>
                  </a:cubicBezTo>
                  <a:cubicBezTo>
                    <a:pt x="2973" y="2160"/>
                    <a:pt x="2741" y="2369"/>
                    <a:pt x="2299" y="2369"/>
                  </a:cubicBezTo>
                  <a:lnTo>
                    <a:pt x="1812" y="2369"/>
                  </a:lnTo>
                  <a:lnTo>
                    <a:pt x="1812" y="1277"/>
                  </a:lnTo>
                  <a:close/>
                  <a:moveTo>
                    <a:pt x="1580" y="1045"/>
                  </a:moveTo>
                  <a:lnTo>
                    <a:pt x="1580" y="3553"/>
                  </a:lnTo>
                  <a:lnTo>
                    <a:pt x="1858" y="3553"/>
                  </a:lnTo>
                  <a:lnTo>
                    <a:pt x="1858" y="2601"/>
                  </a:lnTo>
                  <a:lnTo>
                    <a:pt x="2462" y="2578"/>
                  </a:lnTo>
                  <a:lnTo>
                    <a:pt x="3089" y="3553"/>
                  </a:lnTo>
                  <a:lnTo>
                    <a:pt x="3391" y="3553"/>
                  </a:lnTo>
                  <a:lnTo>
                    <a:pt x="2741" y="2508"/>
                  </a:lnTo>
                  <a:cubicBezTo>
                    <a:pt x="3019" y="2392"/>
                    <a:pt x="3252" y="2160"/>
                    <a:pt x="3252" y="1788"/>
                  </a:cubicBezTo>
                  <a:cubicBezTo>
                    <a:pt x="3252" y="1324"/>
                    <a:pt x="2927" y="1045"/>
                    <a:pt x="2299" y="1045"/>
                  </a:cubicBezTo>
                  <a:close/>
                  <a:moveTo>
                    <a:pt x="2346" y="302"/>
                  </a:moveTo>
                  <a:cubicBezTo>
                    <a:pt x="3461" y="302"/>
                    <a:pt x="4343" y="1231"/>
                    <a:pt x="4343" y="2323"/>
                  </a:cubicBezTo>
                  <a:cubicBezTo>
                    <a:pt x="4343" y="3414"/>
                    <a:pt x="3461" y="4320"/>
                    <a:pt x="2346" y="4320"/>
                  </a:cubicBezTo>
                  <a:cubicBezTo>
                    <a:pt x="1254" y="4320"/>
                    <a:pt x="349" y="3414"/>
                    <a:pt x="349" y="2323"/>
                  </a:cubicBezTo>
                  <a:cubicBezTo>
                    <a:pt x="349" y="1208"/>
                    <a:pt x="1254" y="302"/>
                    <a:pt x="2346" y="302"/>
                  </a:cubicBezTo>
                  <a:close/>
                  <a:moveTo>
                    <a:pt x="2346" y="0"/>
                  </a:moveTo>
                  <a:cubicBezTo>
                    <a:pt x="1045" y="0"/>
                    <a:pt x="0" y="1045"/>
                    <a:pt x="0" y="2346"/>
                  </a:cubicBezTo>
                  <a:cubicBezTo>
                    <a:pt x="0" y="3623"/>
                    <a:pt x="1045" y="4691"/>
                    <a:pt x="2346" y="4691"/>
                  </a:cubicBezTo>
                  <a:cubicBezTo>
                    <a:pt x="3670" y="4691"/>
                    <a:pt x="4715" y="3623"/>
                    <a:pt x="4715" y="2346"/>
                  </a:cubicBezTo>
                  <a:cubicBezTo>
                    <a:pt x="4715" y="1045"/>
                    <a:pt x="3670" y="0"/>
                    <a:pt x="2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0" name="Google Shape;530;p46"/>
          <p:cNvSpPr txBox="1">
            <a:spLocks noGrp="1"/>
          </p:cNvSpPr>
          <p:nvPr>
            <p:ph type="subTitle" idx="1"/>
          </p:nvPr>
        </p:nvSpPr>
        <p:spPr>
          <a:xfrm>
            <a:off x="523200" y="3306700"/>
            <a:ext cx="4173600" cy="1409700"/>
          </a:xfrm>
          <a:prstGeom prst="rect">
            <a:avLst/>
          </a:prstGeom>
          <a:noFill/>
          <a:ln>
            <a:noFill/>
          </a:ln>
        </p:spPr>
        <p:txBody>
          <a:bodyPr spcFirstLastPara="1" wrap="square" lIns="91425" tIns="91425" rIns="91425" bIns="91425" anchor="t" anchorCtr="0">
            <a:noAutofit/>
          </a:bodyPr>
          <a:lstStyle>
            <a:lvl1pPr lvl="0" rtl="0">
              <a:lnSpc>
                <a:spcPct val="110000"/>
              </a:lnSpc>
              <a:spcBef>
                <a:spcPts val="0"/>
              </a:spcBef>
              <a:spcAft>
                <a:spcPts val="0"/>
              </a:spcAft>
              <a:buNone/>
              <a:defRPr sz="1500">
                <a:solidFill>
                  <a:srgbClr val="FFFFFF"/>
                </a:solidFill>
                <a:latin typeface="Proxima Nova"/>
                <a:ea typeface="Proxima Nova"/>
                <a:cs typeface="Proxima Nova"/>
                <a:sym typeface="Proxima Nova"/>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1 – Divider">
  <p:cSld name="Divider_1">
    <p:bg>
      <p:bgPr>
        <a:solidFill>
          <a:schemeClr val="dk1"/>
        </a:solidFill>
        <a:effectLst/>
      </p:bgPr>
    </p:bg>
    <p:spTree>
      <p:nvGrpSpPr>
        <p:cNvPr id="1" name="Shape 531"/>
        <p:cNvGrpSpPr/>
        <p:nvPr/>
      </p:nvGrpSpPr>
      <p:grpSpPr>
        <a:xfrm>
          <a:off x="0" y="0"/>
          <a:ext cx="0" cy="0"/>
          <a:chOff x="0" y="0"/>
          <a:chExt cx="0" cy="0"/>
        </a:xfrm>
      </p:grpSpPr>
      <p:sp>
        <p:nvSpPr>
          <p:cNvPr id="532" name="Google Shape;532;p47"/>
          <p:cNvSpPr txBox="1">
            <a:spLocks noGrp="1"/>
          </p:cNvSpPr>
          <p:nvPr>
            <p:ph type="title"/>
          </p:nvPr>
        </p:nvSpPr>
        <p:spPr>
          <a:xfrm>
            <a:off x="668800" y="2365150"/>
            <a:ext cx="7796700" cy="1702500"/>
          </a:xfrm>
          <a:prstGeom prst="rect">
            <a:avLst/>
          </a:prstGeom>
          <a:noFill/>
          <a:ln>
            <a:noFill/>
          </a:ln>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Clr>
                <a:schemeClr val="lt2"/>
              </a:buClr>
              <a:buSzPts val="4000"/>
              <a:buFont typeface="Proxima Nova"/>
              <a:buNone/>
              <a:defRPr sz="4000" b="1" i="0" u="none" strike="noStrike" cap="none">
                <a:solidFill>
                  <a:schemeClr val="lt2"/>
                </a:solidFill>
                <a:latin typeface="Proxima Nova"/>
                <a:ea typeface="Proxima Nova"/>
                <a:cs typeface="Proxima Nova"/>
                <a:sym typeface="Proxima Nova"/>
              </a:defRPr>
            </a:lvl1pPr>
            <a:lvl2pPr lvl="1" indent="0" rtl="0">
              <a:spcBef>
                <a:spcPts val="0"/>
              </a:spcBef>
              <a:spcAft>
                <a:spcPts val="0"/>
              </a:spcAft>
              <a:buSzPts val="1400"/>
              <a:buFont typeface="Arial"/>
              <a:buNone/>
              <a:defRPr sz="1800"/>
            </a:lvl2pPr>
            <a:lvl3pPr lvl="2" indent="0" rtl="0">
              <a:spcBef>
                <a:spcPts val="0"/>
              </a:spcBef>
              <a:spcAft>
                <a:spcPts val="0"/>
              </a:spcAft>
              <a:buSzPts val="1400"/>
              <a:buFont typeface="Arial"/>
              <a:buNone/>
              <a:defRPr sz="1800"/>
            </a:lvl3pPr>
            <a:lvl4pPr lvl="3" indent="0" rtl="0">
              <a:spcBef>
                <a:spcPts val="0"/>
              </a:spcBef>
              <a:spcAft>
                <a:spcPts val="0"/>
              </a:spcAft>
              <a:buSzPts val="1400"/>
              <a:buFont typeface="Arial"/>
              <a:buNone/>
              <a:defRPr sz="1800"/>
            </a:lvl4pPr>
            <a:lvl5pPr lvl="4" indent="0" rtl="0">
              <a:spcBef>
                <a:spcPts val="0"/>
              </a:spcBef>
              <a:spcAft>
                <a:spcPts val="0"/>
              </a:spcAft>
              <a:buSzPts val="1400"/>
              <a:buFont typeface="Arial"/>
              <a:buNone/>
              <a:defRPr sz="1800"/>
            </a:lvl5pPr>
            <a:lvl6pPr lvl="5" indent="0" rtl="0">
              <a:spcBef>
                <a:spcPts val="0"/>
              </a:spcBef>
              <a:spcAft>
                <a:spcPts val="0"/>
              </a:spcAft>
              <a:buSzPts val="1400"/>
              <a:buFont typeface="Arial"/>
              <a:buNone/>
              <a:defRPr sz="1800"/>
            </a:lvl6pPr>
            <a:lvl7pPr lvl="6" indent="0" rtl="0">
              <a:spcBef>
                <a:spcPts val="0"/>
              </a:spcBef>
              <a:spcAft>
                <a:spcPts val="0"/>
              </a:spcAft>
              <a:buSzPts val="1400"/>
              <a:buFont typeface="Arial"/>
              <a:buNone/>
              <a:defRPr sz="1800"/>
            </a:lvl7pPr>
            <a:lvl8pPr lvl="7" indent="0" rtl="0">
              <a:spcBef>
                <a:spcPts val="0"/>
              </a:spcBef>
              <a:spcAft>
                <a:spcPts val="0"/>
              </a:spcAft>
              <a:buSzPts val="1400"/>
              <a:buFont typeface="Arial"/>
              <a:buNone/>
              <a:defRPr sz="1800"/>
            </a:lvl8pPr>
            <a:lvl9pPr lvl="8" indent="0" rtl="0">
              <a:spcBef>
                <a:spcPts val="0"/>
              </a:spcBef>
              <a:spcAft>
                <a:spcPts val="0"/>
              </a:spcAft>
              <a:buSzPts val="1400"/>
              <a:buFont typeface="Arial"/>
              <a:buNone/>
              <a:defRPr sz="1800"/>
            </a:lvl9pPr>
          </a:lstStyle>
          <a:p>
            <a:endParaRPr/>
          </a:p>
        </p:txBody>
      </p:sp>
      <p:cxnSp>
        <p:nvCxnSpPr>
          <p:cNvPr id="533" name="Google Shape;533;p47"/>
          <p:cNvCxnSpPr/>
          <p:nvPr/>
        </p:nvCxnSpPr>
        <p:spPr>
          <a:xfrm rot="10800000">
            <a:off x="4309650" y="2255484"/>
            <a:ext cx="524700" cy="0"/>
          </a:xfrm>
          <a:prstGeom prst="straightConnector1">
            <a:avLst/>
          </a:prstGeom>
          <a:noFill/>
          <a:ln w="28575" cap="flat" cmpd="sng">
            <a:solidFill>
              <a:schemeClr val="accent6"/>
            </a:solidFill>
            <a:prstDash val="solid"/>
            <a:round/>
            <a:headEnd type="none" w="med" len="med"/>
            <a:tailEnd type="none" w="med" len="med"/>
          </a:ln>
        </p:spPr>
      </p:cxnSp>
      <p:sp>
        <p:nvSpPr>
          <p:cNvPr id="534" name="Google Shape;534;p47"/>
          <p:cNvSpPr txBox="1">
            <a:spLocks noGrp="1"/>
          </p:cNvSpPr>
          <p:nvPr>
            <p:ph type="subTitle" idx="1"/>
          </p:nvPr>
        </p:nvSpPr>
        <p:spPr>
          <a:xfrm>
            <a:off x="1740900" y="1801250"/>
            <a:ext cx="5662200" cy="377400"/>
          </a:xfrm>
          <a:prstGeom prst="rect">
            <a:avLst/>
          </a:prstGeom>
          <a:noFill/>
          <a:ln>
            <a:noFill/>
          </a:ln>
        </p:spPr>
        <p:txBody>
          <a:bodyPr spcFirstLastPara="1" wrap="square" lIns="91425" tIns="91425" rIns="91425" bIns="91425" anchor="b" anchorCtr="0">
            <a:noAutofit/>
          </a:bodyPr>
          <a:lstStyle>
            <a:lvl1pPr lvl="0" algn="ctr" rtl="0">
              <a:lnSpc>
                <a:spcPct val="110000"/>
              </a:lnSpc>
              <a:spcBef>
                <a:spcPts val="0"/>
              </a:spcBef>
              <a:spcAft>
                <a:spcPts val="0"/>
              </a:spcAft>
              <a:buNone/>
              <a:defRPr sz="1200" b="1">
                <a:solidFill>
                  <a:srgbClr val="FFFFFF"/>
                </a:solidFill>
                <a:latin typeface="Proxima Nova"/>
                <a:ea typeface="Proxima Nova"/>
                <a:cs typeface="Proxima Nova"/>
                <a:sym typeface="Proxima Nova"/>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grpSp>
        <p:nvGrpSpPr>
          <p:cNvPr id="535" name="Google Shape;535;p47"/>
          <p:cNvGrpSpPr/>
          <p:nvPr/>
        </p:nvGrpSpPr>
        <p:grpSpPr>
          <a:xfrm>
            <a:off x="287525" y="4854556"/>
            <a:ext cx="634914" cy="148716"/>
            <a:chOff x="1841475" y="2392725"/>
            <a:chExt cx="3928925" cy="920275"/>
          </a:xfrm>
        </p:grpSpPr>
        <p:sp>
          <p:nvSpPr>
            <p:cNvPr id="536" name="Google Shape;536;p47"/>
            <p:cNvSpPr/>
            <p:nvPr/>
          </p:nvSpPr>
          <p:spPr>
            <a:xfrm>
              <a:off x="2574175" y="2392725"/>
              <a:ext cx="139950" cy="905175"/>
            </a:xfrm>
            <a:custGeom>
              <a:avLst/>
              <a:gdLst/>
              <a:ahLst/>
              <a:cxnLst/>
              <a:rect l="l" t="t" r="r" b="b"/>
              <a:pathLst>
                <a:path w="5598" h="36207" extrusionOk="0">
                  <a:moveTo>
                    <a:pt x="1" y="0"/>
                  </a:moveTo>
                  <a:lnTo>
                    <a:pt x="1" y="5411"/>
                  </a:lnTo>
                  <a:lnTo>
                    <a:pt x="5575" y="5411"/>
                  </a:lnTo>
                  <a:lnTo>
                    <a:pt x="5575" y="0"/>
                  </a:lnTo>
                  <a:close/>
                  <a:moveTo>
                    <a:pt x="1" y="9383"/>
                  </a:moveTo>
                  <a:lnTo>
                    <a:pt x="1" y="36206"/>
                  </a:lnTo>
                  <a:lnTo>
                    <a:pt x="5598" y="36206"/>
                  </a:lnTo>
                  <a:lnTo>
                    <a:pt x="5598" y="9383"/>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7"/>
            <p:cNvSpPr/>
            <p:nvPr/>
          </p:nvSpPr>
          <p:spPr>
            <a:xfrm>
              <a:off x="2816875" y="2626700"/>
              <a:ext cx="703700" cy="686300"/>
            </a:xfrm>
            <a:custGeom>
              <a:avLst/>
              <a:gdLst/>
              <a:ahLst/>
              <a:cxnLst/>
              <a:rect l="l" t="t" r="r" b="b"/>
              <a:pathLst>
                <a:path w="28148" h="27452" extrusionOk="0">
                  <a:moveTo>
                    <a:pt x="0" y="0"/>
                  </a:moveTo>
                  <a:lnTo>
                    <a:pt x="0" y="3949"/>
                  </a:lnTo>
                  <a:lnTo>
                    <a:pt x="2601" y="3949"/>
                  </a:lnTo>
                  <a:lnTo>
                    <a:pt x="9081" y="23201"/>
                  </a:lnTo>
                  <a:cubicBezTo>
                    <a:pt x="10103" y="26151"/>
                    <a:pt x="11821" y="27451"/>
                    <a:pt x="14701" y="27451"/>
                  </a:cubicBezTo>
                  <a:cubicBezTo>
                    <a:pt x="16629" y="27451"/>
                    <a:pt x="19021" y="26987"/>
                    <a:pt x="20368" y="23201"/>
                  </a:cubicBezTo>
                  <a:lnTo>
                    <a:pt x="28148" y="0"/>
                  </a:lnTo>
                  <a:lnTo>
                    <a:pt x="22783" y="0"/>
                  </a:lnTo>
                  <a:lnTo>
                    <a:pt x="15978" y="21529"/>
                  </a:lnTo>
                  <a:cubicBezTo>
                    <a:pt x="15723" y="22458"/>
                    <a:pt x="15537" y="23015"/>
                    <a:pt x="14701" y="23015"/>
                  </a:cubicBezTo>
                  <a:cubicBezTo>
                    <a:pt x="13888" y="23015"/>
                    <a:pt x="13703" y="22458"/>
                    <a:pt x="13424" y="21529"/>
                  </a:cubicBezTo>
                  <a:lnTo>
                    <a:pt x="6712"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47"/>
            <p:cNvSpPr/>
            <p:nvPr/>
          </p:nvSpPr>
          <p:spPr>
            <a:xfrm>
              <a:off x="3557125" y="2626700"/>
              <a:ext cx="614900" cy="685700"/>
            </a:xfrm>
            <a:custGeom>
              <a:avLst/>
              <a:gdLst/>
              <a:ahLst/>
              <a:cxnLst/>
              <a:rect l="l" t="t" r="r" b="b"/>
              <a:pathLst>
                <a:path w="24596" h="27428" extrusionOk="0">
                  <a:moveTo>
                    <a:pt x="12310" y="4436"/>
                  </a:moveTo>
                  <a:cubicBezTo>
                    <a:pt x="16676" y="4436"/>
                    <a:pt x="19347" y="7711"/>
                    <a:pt x="19347" y="11636"/>
                  </a:cubicBezTo>
                  <a:lnTo>
                    <a:pt x="19347" y="15839"/>
                  </a:lnTo>
                  <a:cubicBezTo>
                    <a:pt x="19347" y="19764"/>
                    <a:pt x="16653" y="23039"/>
                    <a:pt x="12310" y="23039"/>
                  </a:cubicBezTo>
                  <a:cubicBezTo>
                    <a:pt x="7851" y="23039"/>
                    <a:pt x="5296" y="19764"/>
                    <a:pt x="5319" y="15839"/>
                  </a:cubicBezTo>
                  <a:lnTo>
                    <a:pt x="5319" y="11636"/>
                  </a:lnTo>
                  <a:cubicBezTo>
                    <a:pt x="5319" y="7711"/>
                    <a:pt x="7735" y="4436"/>
                    <a:pt x="12310" y="4436"/>
                  </a:cubicBezTo>
                  <a:close/>
                  <a:moveTo>
                    <a:pt x="12310" y="0"/>
                  </a:moveTo>
                  <a:cubicBezTo>
                    <a:pt x="5087" y="0"/>
                    <a:pt x="1" y="4785"/>
                    <a:pt x="47" y="11612"/>
                  </a:cubicBezTo>
                  <a:lnTo>
                    <a:pt x="47" y="15816"/>
                  </a:lnTo>
                  <a:cubicBezTo>
                    <a:pt x="47" y="22644"/>
                    <a:pt x="5087" y="27428"/>
                    <a:pt x="12310" y="27428"/>
                  </a:cubicBezTo>
                  <a:cubicBezTo>
                    <a:pt x="19556" y="27428"/>
                    <a:pt x="24595" y="22644"/>
                    <a:pt x="24595" y="15816"/>
                  </a:cubicBezTo>
                  <a:lnTo>
                    <a:pt x="24595" y="11612"/>
                  </a:lnTo>
                  <a:cubicBezTo>
                    <a:pt x="24595" y="4785"/>
                    <a:pt x="19556" y="0"/>
                    <a:pt x="12310"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7"/>
            <p:cNvSpPr/>
            <p:nvPr/>
          </p:nvSpPr>
          <p:spPr>
            <a:xfrm>
              <a:off x="4732275" y="2617400"/>
              <a:ext cx="582350" cy="679925"/>
            </a:xfrm>
            <a:custGeom>
              <a:avLst/>
              <a:gdLst/>
              <a:ahLst/>
              <a:cxnLst/>
              <a:rect l="l" t="t" r="r" b="b"/>
              <a:pathLst>
                <a:path w="23294" h="27197" extrusionOk="0">
                  <a:moveTo>
                    <a:pt x="11914" y="1"/>
                  </a:moveTo>
                  <a:cubicBezTo>
                    <a:pt x="4552" y="1"/>
                    <a:pt x="0" y="4646"/>
                    <a:pt x="0" y="12101"/>
                  </a:cubicBezTo>
                  <a:lnTo>
                    <a:pt x="0" y="15027"/>
                  </a:lnTo>
                  <a:cubicBezTo>
                    <a:pt x="0" y="22482"/>
                    <a:pt x="4552" y="27196"/>
                    <a:pt x="11914" y="27196"/>
                  </a:cubicBezTo>
                  <a:cubicBezTo>
                    <a:pt x="12077" y="27196"/>
                    <a:pt x="13377" y="27196"/>
                    <a:pt x="13958" y="27127"/>
                  </a:cubicBezTo>
                  <a:lnTo>
                    <a:pt x="13958" y="22644"/>
                  </a:lnTo>
                  <a:cubicBezTo>
                    <a:pt x="13726" y="22644"/>
                    <a:pt x="12054" y="22691"/>
                    <a:pt x="11914" y="22691"/>
                  </a:cubicBezTo>
                  <a:cubicBezTo>
                    <a:pt x="7896" y="22691"/>
                    <a:pt x="5226" y="19625"/>
                    <a:pt x="5226" y="15027"/>
                  </a:cubicBezTo>
                  <a:lnTo>
                    <a:pt x="5226" y="12101"/>
                  </a:lnTo>
                  <a:cubicBezTo>
                    <a:pt x="5226" y="7502"/>
                    <a:pt x="7920" y="4437"/>
                    <a:pt x="11914" y="4437"/>
                  </a:cubicBezTo>
                  <a:cubicBezTo>
                    <a:pt x="13702" y="4437"/>
                    <a:pt x="16443" y="4576"/>
                    <a:pt x="17395" y="4785"/>
                  </a:cubicBezTo>
                  <a:lnTo>
                    <a:pt x="17674" y="4831"/>
                  </a:lnTo>
                  <a:lnTo>
                    <a:pt x="17674" y="27196"/>
                  </a:lnTo>
                  <a:lnTo>
                    <a:pt x="23271" y="27196"/>
                  </a:lnTo>
                  <a:lnTo>
                    <a:pt x="23271" y="2137"/>
                  </a:lnTo>
                  <a:cubicBezTo>
                    <a:pt x="23294" y="1673"/>
                    <a:pt x="23294" y="1510"/>
                    <a:pt x="22272" y="1232"/>
                  </a:cubicBezTo>
                  <a:cubicBezTo>
                    <a:pt x="19485" y="512"/>
                    <a:pt x="15119" y="1"/>
                    <a:pt x="11914" y="1"/>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7"/>
            <p:cNvSpPr/>
            <p:nvPr/>
          </p:nvSpPr>
          <p:spPr>
            <a:xfrm>
              <a:off x="5448725" y="2392725"/>
              <a:ext cx="139950" cy="905175"/>
            </a:xfrm>
            <a:custGeom>
              <a:avLst/>
              <a:gdLst/>
              <a:ahLst/>
              <a:cxnLst/>
              <a:rect l="l" t="t" r="r" b="b"/>
              <a:pathLst>
                <a:path w="5598" h="36207" extrusionOk="0">
                  <a:moveTo>
                    <a:pt x="1" y="0"/>
                  </a:moveTo>
                  <a:lnTo>
                    <a:pt x="1" y="36206"/>
                  </a:lnTo>
                  <a:lnTo>
                    <a:pt x="5598" y="36206"/>
                  </a:lnTo>
                  <a:lnTo>
                    <a:pt x="5598"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47"/>
            <p:cNvSpPr/>
            <p:nvPr/>
          </p:nvSpPr>
          <p:spPr>
            <a:xfrm>
              <a:off x="1841475" y="2392725"/>
              <a:ext cx="617775" cy="904600"/>
            </a:xfrm>
            <a:custGeom>
              <a:avLst/>
              <a:gdLst/>
              <a:ahLst/>
              <a:cxnLst/>
              <a:rect l="l" t="t" r="r" b="b"/>
              <a:pathLst>
                <a:path w="24711" h="36184" extrusionOk="0">
                  <a:moveTo>
                    <a:pt x="0" y="0"/>
                  </a:moveTo>
                  <a:lnTo>
                    <a:pt x="0" y="36183"/>
                  </a:lnTo>
                  <a:lnTo>
                    <a:pt x="5806" y="36183"/>
                  </a:lnTo>
                  <a:lnTo>
                    <a:pt x="5806" y="5040"/>
                  </a:lnTo>
                  <a:lnTo>
                    <a:pt x="9220" y="5040"/>
                  </a:lnTo>
                  <a:cubicBezTo>
                    <a:pt x="9940" y="5040"/>
                    <a:pt x="10544" y="5063"/>
                    <a:pt x="11194" y="5086"/>
                  </a:cubicBezTo>
                  <a:cubicBezTo>
                    <a:pt x="16234" y="5179"/>
                    <a:pt x="18695" y="7176"/>
                    <a:pt x="18695" y="11101"/>
                  </a:cubicBezTo>
                  <a:lnTo>
                    <a:pt x="18695" y="11543"/>
                  </a:lnTo>
                  <a:cubicBezTo>
                    <a:pt x="18695" y="15165"/>
                    <a:pt x="16698" y="17581"/>
                    <a:pt x="11217" y="17581"/>
                  </a:cubicBezTo>
                  <a:lnTo>
                    <a:pt x="9592" y="17581"/>
                  </a:lnTo>
                  <a:lnTo>
                    <a:pt x="9592" y="22458"/>
                  </a:lnTo>
                  <a:cubicBezTo>
                    <a:pt x="10172" y="22481"/>
                    <a:pt x="10683" y="22504"/>
                    <a:pt x="11240" y="22504"/>
                  </a:cubicBezTo>
                  <a:cubicBezTo>
                    <a:pt x="19137" y="22504"/>
                    <a:pt x="24710" y="19392"/>
                    <a:pt x="24710" y="11612"/>
                  </a:cubicBezTo>
                  <a:lnTo>
                    <a:pt x="24710" y="11148"/>
                  </a:lnTo>
                  <a:cubicBezTo>
                    <a:pt x="24687" y="3019"/>
                    <a:pt x="18626" y="0"/>
                    <a:pt x="9824"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7"/>
            <p:cNvSpPr/>
            <p:nvPr/>
          </p:nvSpPr>
          <p:spPr>
            <a:xfrm>
              <a:off x="4278825" y="2482125"/>
              <a:ext cx="369275" cy="814025"/>
            </a:xfrm>
            <a:custGeom>
              <a:avLst/>
              <a:gdLst/>
              <a:ahLst/>
              <a:cxnLst/>
              <a:rect l="l" t="t" r="r" b="b"/>
              <a:pathLst>
                <a:path w="14771" h="32561" extrusionOk="0">
                  <a:moveTo>
                    <a:pt x="5667" y="1"/>
                  </a:moveTo>
                  <a:lnTo>
                    <a:pt x="0" y="744"/>
                  </a:lnTo>
                  <a:lnTo>
                    <a:pt x="0" y="25710"/>
                  </a:lnTo>
                  <a:cubicBezTo>
                    <a:pt x="0" y="30447"/>
                    <a:pt x="2346" y="32561"/>
                    <a:pt x="7618" y="32561"/>
                  </a:cubicBezTo>
                  <a:lnTo>
                    <a:pt x="14771" y="32561"/>
                  </a:lnTo>
                  <a:lnTo>
                    <a:pt x="14771" y="28241"/>
                  </a:lnTo>
                  <a:lnTo>
                    <a:pt x="9499" y="28241"/>
                  </a:lnTo>
                  <a:cubicBezTo>
                    <a:pt x="7223" y="28241"/>
                    <a:pt x="5667" y="28148"/>
                    <a:pt x="5667" y="25710"/>
                  </a:cubicBezTo>
                  <a:lnTo>
                    <a:pt x="5667" y="10103"/>
                  </a:lnTo>
                  <a:lnTo>
                    <a:pt x="14771" y="10103"/>
                  </a:lnTo>
                  <a:lnTo>
                    <a:pt x="14771" y="5783"/>
                  </a:lnTo>
                  <a:lnTo>
                    <a:pt x="5667" y="5783"/>
                  </a:lnTo>
                  <a:lnTo>
                    <a:pt x="5667" y="1"/>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7"/>
            <p:cNvSpPr/>
            <p:nvPr/>
          </p:nvSpPr>
          <p:spPr>
            <a:xfrm>
              <a:off x="5652525" y="3180600"/>
              <a:ext cx="117875" cy="117300"/>
            </a:xfrm>
            <a:custGeom>
              <a:avLst/>
              <a:gdLst/>
              <a:ahLst/>
              <a:cxnLst/>
              <a:rect l="l" t="t" r="r" b="b"/>
              <a:pathLst>
                <a:path w="4715" h="4692" extrusionOk="0">
                  <a:moveTo>
                    <a:pt x="2230" y="1277"/>
                  </a:moveTo>
                  <a:cubicBezTo>
                    <a:pt x="2741" y="1277"/>
                    <a:pt x="2973" y="1463"/>
                    <a:pt x="2973" y="1812"/>
                  </a:cubicBezTo>
                  <a:cubicBezTo>
                    <a:pt x="2973" y="2160"/>
                    <a:pt x="2741" y="2369"/>
                    <a:pt x="2299" y="2369"/>
                  </a:cubicBezTo>
                  <a:lnTo>
                    <a:pt x="1812" y="2369"/>
                  </a:lnTo>
                  <a:lnTo>
                    <a:pt x="1812" y="1277"/>
                  </a:lnTo>
                  <a:close/>
                  <a:moveTo>
                    <a:pt x="1580" y="1045"/>
                  </a:moveTo>
                  <a:lnTo>
                    <a:pt x="1580" y="3553"/>
                  </a:lnTo>
                  <a:lnTo>
                    <a:pt x="1858" y="3553"/>
                  </a:lnTo>
                  <a:lnTo>
                    <a:pt x="1858" y="2601"/>
                  </a:lnTo>
                  <a:lnTo>
                    <a:pt x="2462" y="2578"/>
                  </a:lnTo>
                  <a:lnTo>
                    <a:pt x="3089" y="3553"/>
                  </a:lnTo>
                  <a:lnTo>
                    <a:pt x="3391" y="3553"/>
                  </a:lnTo>
                  <a:lnTo>
                    <a:pt x="2741" y="2508"/>
                  </a:lnTo>
                  <a:cubicBezTo>
                    <a:pt x="3019" y="2392"/>
                    <a:pt x="3252" y="2160"/>
                    <a:pt x="3252" y="1788"/>
                  </a:cubicBezTo>
                  <a:cubicBezTo>
                    <a:pt x="3252" y="1324"/>
                    <a:pt x="2927" y="1045"/>
                    <a:pt x="2299" y="1045"/>
                  </a:cubicBezTo>
                  <a:close/>
                  <a:moveTo>
                    <a:pt x="2346" y="302"/>
                  </a:moveTo>
                  <a:cubicBezTo>
                    <a:pt x="3461" y="302"/>
                    <a:pt x="4343" y="1231"/>
                    <a:pt x="4343" y="2323"/>
                  </a:cubicBezTo>
                  <a:cubicBezTo>
                    <a:pt x="4343" y="3414"/>
                    <a:pt x="3461" y="4320"/>
                    <a:pt x="2346" y="4320"/>
                  </a:cubicBezTo>
                  <a:cubicBezTo>
                    <a:pt x="1254" y="4320"/>
                    <a:pt x="349" y="3414"/>
                    <a:pt x="349" y="2323"/>
                  </a:cubicBezTo>
                  <a:cubicBezTo>
                    <a:pt x="349" y="1208"/>
                    <a:pt x="1254" y="302"/>
                    <a:pt x="2346" y="302"/>
                  </a:cubicBezTo>
                  <a:close/>
                  <a:moveTo>
                    <a:pt x="2346" y="0"/>
                  </a:moveTo>
                  <a:cubicBezTo>
                    <a:pt x="1045" y="0"/>
                    <a:pt x="0" y="1045"/>
                    <a:pt x="0" y="2346"/>
                  </a:cubicBezTo>
                  <a:cubicBezTo>
                    <a:pt x="0" y="3623"/>
                    <a:pt x="1045" y="4691"/>
                    <a:pt x="2346" y="4691"/>
                  </a:cubicBezTo>
                  <a:cubicBezTo>
                    <a:pt x="3670" y="4691"/>
                    <a:pt x="4715" y="3623"/>
                    <a:pt x="4715" y="2346"/>
                  </a:cubicBezTo>
                  <a:cubicBezTo>
                    <a:pt x="4715" y="1045"/>
                    <a:pt x="3670" y="0"/>
                    <a:pt x="2346"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A – Blank">
  <p:cSld name="Blank">
    <p:spTree>
      <p:nvGrpSpPr>
        <p:cNvPr id="1" name="Shape 560"/>
        <p:cNvGrpSpPr/>
        <p:nvPr/>
      </p:nvGrpSpPr>
      <p:grpSpPr>
        <a:xfrm>
          <a:off x="0" y="0"/>
          <a:ext cx="0" cy="0"/>
          <a:chOff x="0" y="0"/>
          <a:chExt cx="0" cy="0"/>
        </a:xfrm>
      </p:grpSpPr>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3 – Standard">
  <p:cSld name="Title Slide">
    <p:spTree>
      <p:nvGrpSpPr>
        <p:cNvPr id="1" name="Shape 561"/>
        <p:cNvGrpSpPr/>
        <p:nvPr/>
      </p:nvGrpSpPr>
      <p:grpSpPr>
        <a:xfrm>
          <a:off x="0" y="0"/>
          <a:ext cx="0" cy="0"/>
          <a:chOff x="0" y="0"/>
          <a:chExt cx="0" cy="0"/>
        </a:xfrm>
      </p:grpSpPr>
      <p:sp>
        <p:nvSpPr>
          <p:cNvPr id="562" name="Google Shape;562;p50"/>
          <p:cNvSpPr txBox="1">
            <a:spLocks noGrp="1"/>
          </p:cNvSpPr>
          <p:nvPr>
            <p:ph type="title"/>
          </p:nvPr>
        </p:nvSpPr>
        <p:spPr>
          <a:xfrm>
            <a:off x="192475" y="151275"/>
            <a:ext cx="8663100" cy="393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500" b="1">
                <a:solidFill>
                  <a:srgbClr val="FFFFFF"/>
                </a:solidFill>
                <a:latin typeface="Proxima Nova"/>
                <a:ea typeface="Proxima Nova"/>
                <a:cs typeface="Proxima Nova"/>
                <a:sym typeface="Proxima Nova"/>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grpSp>
        <p:nvGrpSpPr>
          <p:cNvPr id="563" name="Google Shape;563;p50"/>
          <p:cNvGrpSpPr/>
          <p:nvPr/>
        </p:nvGrpSpPr>
        <p:grpSpPr>
          <a:xfrm>
            <a:off x="287525" y="4854556"/>
            <a:ext cx="634914" cy="148716"/>
            <a:chOff x="1841475" y="2392725"/>
            <a:chExt cx="3928925" cy="920275"/>
          </a:xfrm>
        </p:grpSpPr>
        <p:sp>
          <p:nvSpPr>
            <p:cNvPr id="564" name="Google Shape;564;p50"/>
            <p:cNvSpPr/>
            <p:nvPr/>
          </p:nvSpPr>
          <p:spPr>
            <a:xfrm>
              <a:off x="2574175" y="2392725"/>
              <a:ext cx="139950" cy="905175"/>
            </a:xfrm>
            <a:custGeom>
              <a:avLst/>
              <a:gdLst/>
              <a:ahLst/>
              <a:cxnLst/>
              <a:rect l="l" t="t" r="r" b="b"/>
              <a:pathLst>
                <a:path w="5598" h="36207" extrusionOk="0">
                  <a:moveTo>
                    <a:pt x="1" y="0"/>
                  </a:moveTo>
                  <a:lnTo>
                    <a:pt x="1" y="5411"/>
                  </a:lnTo>
                  <a:lnTo>
                    <a:pt x="5575" y="5411"/>
                  </a:lnTo>
                  <a:lnTo>
                    <a:pt x="5575" y="0"/>
                  </a:lnTo>
                  <a:close/>
                  <a:moveTo>
                    <a:pt x="1" y="9383"/>
                  </a:moveTo>
                  <a:lnTo>
                    <a:pt x="1" y="36206"/>
                  </a:lnTo>
                  <a:lnTo>
                    <a:pt x="5598" y="36206"/>
                  </a:lnTo>
                  <a:lnTo>
                    <a:pt x="5598" y="9383"/>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50"/>
            <p:cNvSpPr/>
            <p:nvPr/>
          </p:nvSpPr>
          <p:spPr>
            <a:xfrm>
              <a:off x="2816875" y="2626700"/>
              <a:ext cx="703700" cy="686300"/>
            </a:xfrm>
            <a:custGeom>
              <a:avLst/>
              <a:gdLst/>
              <a:ahLst/>
              <a:cxnLst/>
              <a:rect l="l" t="t" r="r" b="b"/>
              <a:pathLst>
                <a:path w="28148" h="27452" extrusionOk="0">
                  <a:moveTo>
                    <a:pt x="0" y="0"/>
                  </a:moveTo>
                  <a:lnTo>
                    <a:pt x="0" y="3949"/>
                  </a:lnTo>
                  <a:lnTo>
                    <a:pt x="2601" y="3949"/>
                  </a:lnTo>
                  <a:lnTo>
                    <a:pt x="9081" y="23201"/>
                  </a:lnTo>
                  <a:cubicBezTo>
                    <a:pt x="10103" y="26151"/>
                    <a:pt x="11821" y="27451"/>
                    <a:pt x="14701" y="27451"/>
                  </a:cubicBezTo>
                  <a:cubicBezTo>
                    <a:pt x="16629" y="27451"/>
                    <a:pt x="19021" y="26987"/>
                    <a:pt x="20368" y="23201"/>
                  </a:cubicBezTo>
                  <a:lnTo>
                    <a:pt x="28148" y="0"/>
                  </a:lnTo>
                  <a:lnTo>
                    <a:pt x="22783" y="0"/>
                  </a:lnTo>
                  <a:lnTo>
                    <a:pt x="15978" y="21529"/>
                  </a:lnTo>
                  <a:cubicBezTo>
                    <a:pt x="15723" y="22458"/>
                    <a:pt x="15537" y="23015"/>
                    <a:pt x="14701" y="23015"/>
                  </a:cubicBezTo>
                  <a:cubicBezTo>
                    <a:pt x="13888" y="23015"/>
                    <a:pt x="13703" y="22458"/>
                    <a:pt x="13424" y="21529"/>
                  </a:cubicBezTo>
                  <a:lnTo>
                    <a:pt x="6712"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50"/>
            <p:cNvSpPr/>
            <p:nvPr/>
          </p:nvSpPr>
          <p:spPr>
            <a:xfrm>
              <a:off x="3557125" y="2626700"/>
              <a:ext cx="614900" cy="685700"/>
            </a:xfrm>
            <a:custGeom>
              <a:avLst/>
              <a:gdLst/>
              <a:ahLst/>
              <a:cxnLst/>
              <a:rect l="l" t="t" r="r" b="b"/>
              <a:pathLst>
                <a:path w="24596" h="27428" extrusionOk="0">
                  <a:moveTo>
                    <a:pt x="12310" y="4436"/>
                  </a:moveTo>
                  <a:cubicBezTo>
                    <a:pt x="16676" y="4436"/>
                    <a:pt x="19347" y="7711"/>
                    <a:pt x="19347" y="11636"/>
                  </a:cubicBezTo>
                  <a:lnTo>
                    <a:pt x="19347" y="15839"/>
                  </a:lnTo>
                  <a:cubicBezTo>
                    <a:pt x="19347" y="19764"/>
                    <a:pt x="16653" y="23039"/>
                    <a:pt x="12310" y="23039"/>
                  </a:cubicBezTo>
                  <a:cubicBezTo>
                    <a:pt x="7851" y="23039"/>
                    <a:pt x="5296" y="19764"/>
                    <a:pt x="5319" y="15839"/>
                  </a:cubicBezTo>
                  <a:lnTo>
                    <a:pt x="5319" y="11636"/>
                  </a:lnTo>
                  <a:cubicBezTo>
                    <a:pt x="5319" y="7711"/>
                    <a:pt x="7735" y="4436"/>
                    <a:pt x="12310" y="4436"/>
                  </a:cubicBezTo>
                  <a:close/>
                  <a:moveTo>
                    <a:pt x="12310" y="0"/>
                  </a:moveTo>
                  <a:cubicBezTo>
                    <a:pt x="5087" y="0"/>
                    <a:pt x="1" y="4785"/>
                    <a:pt x="47" y="11612"/>
                  </a:cubicBezTo>
                  <a:lnTo>
                    <a:pt x="47" y="15816"/>
                  </a:lnTo>
                  <a:cubicBezTo>
                    <a:pt x="47" y="22644"/>
                    <a:pt x="5087" y="27428"/>
                    <a:pt x="12310" y="27428"/>
                  </a:cubicBezTo>
                  <a:cubicBezTo>
                    <a:pt x="19556" y="27428"/>
                    <a:pt x="24595" y="22644"/>
                    <a:pt x="24595" y="15816"/>
                  </a:cubicBezTo>
                  <a:lnTo>
                    <a:pt x="24595" y="11612"/>
                  </a:lnTo>
                  <a:cubicBezTo>
                    <a:pt x="24595" y="4785"/>
                    <a:pt x="19556" y="0"/>
                    <a:pt x="12310"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50"/>
            <p:cNvSpPr/>
            <p:nvPr/>
          </p:nvSpPr>
          <p:spPr>
            <a:xfrm>
              <a:off x="4732275" y="2617400"/>
              <a:ext cx="582350" cy="679925"/>
            </a:xfrm>
            <a:custGeom>
              <a:avLst/>
              <a:gdLst/>
              <a:ahLst/>
              <a:cxnLst/>
              <a:rect l="l" t="t" r="r" b="b"/>
              <a:pathLst>
                <a:path w="23294" h="27197" extrusionOk="0">
                  <a:moveTo>
                    <a:pt x="11914" y="1"/>
                  </a:moveTo>
                  <a:cubicBezTo>
                    <a:pt x="4552" y="1"/>
                    <a:pt x="0" y="4646"/>
                    <a:pt x="0" y="12101"/>
                  </a:cubicBezTo>
                  <a:lnTo>
                    <a:pt x="0" y="15027"/>
                  </a:lnTo>
                  <a:cubicBezTo>
                    <a:pt x="0" y="22482"/>
                    <a:pt x="4552" y="27196"/>
                    <a:pt x="11914" y="27196"/>
                  </a:cubicBezTo>
                  <a:cubicBezTo>
                    <a:pt x="12077" y="27196"/>
                    <a:pt x="13377" y="27196"/>
                    <a:pt x="13958" y="27127"/>
                  </a:cubicBezTo>
                  <a:lnTo>
                    <a:pt x="13958" y="22644"/>
                  </a:lnTo>
                  <a:cubicBezTo>
                    <a:pt x="13726" y="22644"/>
                    <a:pt x="12054" y="22691"/>
                    <a:pt x="11914" y="22691"/>
                  </a:cubicBezTo>
                  <a:cubicBezTo>
                    <a:pt x="7896" y="22691"/>
                    <a:pt x="5226" y="19625"/>
                    <a:pt x="5226" y="15027"/>
                  </a:cubicBezTo>
                  <a:lnTo>
                    <a:pt x="5226" y="12101"/>
                  </a:lnTo>
                  <a:cubicBezTo>
                    <a:pt x="5226" y="7502"/>
                    <a:pt x="7920" y="4437"/>
                    <a:pt x="11914" y="4437"/>
                  </a:cubicBezTo>
                  <a:cubicBezTo>
                    <a:pt x="13702" y="4437"/>
                    <a:pt x="16443" y="4576"/>
                    <a:pt x="17395" y="4785"/>
                  </a:cubicBezTo>
                  <a:lnTo>
                    <a:pt x="17674" y="4831"/>
                  </a:lnTo>
                  <a:lnTo>
                    <a:pt x="17674" y="27196"/>
                  </a:lnTo>
                  <a:lnTo>
                    <a:pt x="23271" y="27196"/>
                  </a:lnTo>
                  <a:lnTo>
                    <a:pt x="23271" y="2137"/>
                  </a:lnTo>
                  <a:cubicBezTo>
                    <a:pt x="23294" y="1673"/>
                    <a:pt x="23294" y="1510"/>
                    <a:pt x="22272" y="1232"/>
                  </a:cubicBezTo>
                  <a:cubicBezTo>
                    <a:pt x="19485" y="512"/>
                    <a:pt x="15119" y="1"/>
                    <a:pt x="11914" y="1"/>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50"/>
            <p:cNvSpPr/>
            <p:nvPr/>
          </p:nvSpPr>
          <p:spPr>
            <a:xfrm>
              <a:off x="5448725" y="2392725"/>
              <a:ext cx="139950" cy="905175"/>
            </a:xfrm>
            <a:custGeom>
              <a:avLst/>
              <a:gdLst/>
              <a:ahLst/>
              <a:cxnLst/>
              <a:rect l="l" t="t" r="r" b="b"/>
              <a:pathLst>
                <a:path w="5598" h="36207" extrusionOk="0">
                  <a:moveTo>
                    <a:pt x="1" y="0"/>
                  </a:moveTo>
                  <a:lnTo>
                    <a:pt x="1" y="36206"/>
                  </a:lnTo>
                  <a:lnTo>
                    <a:pt x="5598" y="36206"/>
                  </a:lnTo>
                  <a:lnTo>
                    <a:pt x="5598"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50"/>
            <p:cNvSpPr/>
            <p:nvPr/>
          </p:nvSpPr>
          <p:spPr>
            <a:xfrm>
              <a:off x="1841475" y="2392725"/>
              <a:ext cx="617775" cy="904600"/>
            </a:xfrm>
            <a:custGeom>
              <a:avLst/>
              <a:gdLst/>
              <a:ahLst/>
              <a:cxnLst/>
              <a:rect l="l" t="t" r="r" b="b"/>
              <a:pathLst>
                <a:path w="24711" h="36184" extrusionOk="0">
                  <a:moveTo>
                    <a:pt x="0" y="0"/>
                  </a:moveTo>
                  <a:lnTo>
                    <a:pt x="0" y="36183"/>
                  </a:lnTo>
                  <a:lnTo>
                    <a:pt x="5806" y="36183"/>
                  </a:lnTo>
                  <a:lnTo>
                    <a:pt x="5806" y="5040"/>
                  </a:lnTo>
                  <a:lnTo>
                    <a:pt x="9220" y="5040"/>
                  </a:lnTo>
                  <a:cubicBezTo>
                    <a:pt x="9940" y="5040"/>
                    <a:pt x="10544" y="5063"/>
                    <a:pt x="11194" y="5086"/>
                  </a:cubicBezTo>
                  <a:cubicBezTo>
                    <a:pt x="16234" y="5179"/>
                    <a:pt x="18695" y="7176"/>
                    <a:pt x="18695" y="11101"/>
                  </a:cubicBezTo>
                  <a:lnTo>
                    <a:pt x="18695" y="11543"/>
                  </a:lnTo>
                  <a:cubicBezTo>
                    <a:pt x="18695" y="15165"/>
                    <a:pt x="16698" y="17581"/>
                    <a:pt x="11217" y="17581"/>
                  </a:cubicBezTo>
                  <a:lnTo>
                    <a:pt x="9592" y="17581"/>
                  </a:lnTo>
                  <a:lnTo>
                    <a:pt x="9592" y="22458"/>
                  </a:lnTo>
                  <a:cubicBezTo>
                    <a:pt x="10172" y="22481"/>
                    <a:pt x="10683" y="22504"/>
                    <a:pt x="11240" y="22504"/>
                  </a:cubicBezTo>
                  <a:cubicBezTo>
                    <a:pt x="19137" y="22504"/>
                    <a:pt x="24710" y="19392"/>
                    <a:pt x="24710" y="11612"/>
                  </a:cubicBezTo>
                  <a:lnTo>
                    <a:pt x="24710" y="11148"/>
                  </a:lnTo>
                  <a:cubicBezTo>
                    <a:pt x="24687" y="3019"/>
                    <a:pt x="18626" y="0"/>
                    <a:pt x="9824"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50"/>
            <p:cNvSpPr/>
            <p:nvPr/>
          </p:nvSpPr>
          <p:spPr>
            <a:xfrm>
              <a:off x="4278825" y="2482125"/>
              <a:ext cx="369275" cy="814025"/>
            </a:xfrm>
            <a:custGeom>
              <a:avLst/>
              <a:gdLst/>
              <a:ahLst/>
              <a:cxnLst/>
              <a:rect l="l" t="t" r="r" b="b"/>
              <a:pathLst>
                <a:path w="14771" h="32561" extrusionOk="0">
                  <a:moveTo>
                    <a:pt x="5667" y="1"/>
                  </a:moveTo>
                  <a:lnTo>
                    <a:pt x="0" y="744"/>
                  </a:lnTo>
                  <a:lnTo>
                    <a:pt x="0" y="25710"/>
                  </a:lnTo>
                  <a:cubicBezTo>
                    <a:pt x="0" y="30447"/>
                    <a:pt x="2346" y="32561"/>
                    <a:pt x="7618" y="32561"/>
                  </a:cubicBezTo>
                  <a:lnTo>
                    <a:pt x="14771" y="32561"/>
                  </a:lnTo>
                  <a:lnTo>
                    <a:pt x="14771" y="28241"/>
                  </a:lnTo>
                  <a:lnTo>
                    <a:pt x="9499" y="28241"/>
                  </a:lnTo>
                  <a:cubicBezTo>
                    <a:pt x="7223" y="28241"/>
                    <a:pt x="5667" y="28148"/>
                    <a:pt x="5667" y="25710"/>
                  </a:cubicBezTo>
                  <a:lnTo>
                    <a:pt x="5667" y="10103"/>
                  </a:lnTo>
                  <a:lnTo>
                    <a:pt x="14771" y="10103"/>
                  </a:lnTo>
                  <a:lnTo>
                    <a:pt x="14771" y="5783"/>
                  </a:lnTo>
                  <a:lnTo>
                    <a:pt x="5667" y="5783"/>
                  </a:lnTo>
                  <a:lnTo>
                    <a:pt x="5667" y="1"/>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50"/>
            <p:cNvSpPr/>
            <p:nvPr/>
          </p:nvSpPr>
          <p:spPr>
            <a:xfrm>
              <a:off x="5652525" y="3180600"/>
              <a:ext cx="117875" cy="117300"/>
            </a:xfrm>
            <a:custGeom>
              <a:avLst/>
              <a:gdLst/>
              <a:ahLst/>
              <a:cxnLst/>
              <a:rect l="l" t="t" r="r" b="b"/>
              <a:pathLst>
                <a:path w="4715" h="4692" extrusionOk="0">
                  <a:moveTo>
                    <a:pt x="2230" y="1277"/>
                  </a:moveTo>
                  <a:cubicBezTo>
                    <a:pt x="2741" y="1277"/>
                    <a:pt x="2973" y="1463"/>
                    <a:pt x="2973" y="1812"/>
                  </a:cubicBezTo>
                  <a:cubicBezTo>
                    <a:pt x="2973" y="2160"/>
                    <a:pt x="2741" y="2369"/>
                    <a:pt x="2299" y="2369"/>
                  </a:cubicBezTo>
                  <a:lnTo>
                    <a:pt x="1812" y="2369"/>
                  </a:lnTo>
                  <a:lnTo>
                    <a:pt x="1812" y="1277"/>
                  </a:lnTo>
                  <a:close/>
                  <a:moveTo>
                    <a:pt x="1580" y="1045"/>
                  </a:moveTo>
                  <a:lnTo>
                    <a:pt x="1580" y="3553"/>
                  </a:lnTo>
                  <a:lnTo>
                    <a:pt x="1858" y="3553"/>
                  </a:lnTo>
                  <a:lnTo>
                    <a:pt x="1858" y="2601"/>
                  </a:lnTo>
                  <a:lnTo>
                    <a:pt x="2462" y="2578"/>
                  </a:lnTo>
                  <a:lnTo>
                    <a:pt x="3089" y="3553"/>
                  </a:lnTo>
                  <a:lnTo>
                    <a:pt x="3391" y="3553"/>
                  </a:lnTo>
                  <a:lnTo>
                    <a:pt x="2741" y="2508"/>
                  </a:lnTo>
                  <a:cubicBezTo>
                    <a:pt x="3019" y="2392"/>
                    <a:pt x="3252" y="2160"/>
                    <a:pt x="3252" y="1788"/>
                  </a:cubicBezTo>
                  <a:cubicBezTo>
                    <a:pt x="3252" y="1324"/>
                    <a:pt x="2927" y="1045"/>
                    <a:pt x="2299" y="1045"/>
                  </a:cubicBezTo>
                  <a:close/>
                  <a:moveTo>
                    <a:pt x="2346" y="302"/>
                  </a:moveTo>
                  <a:cubicBezTo>
                    <a:pt x="3461" y="302"/>
                    <a:pt x="4343" y="1231"/>
                    <a:pt x="4343" y="2323"/>
                  </a:cubicBezTo>
                  <a:cubicBezTo>
                    <a:pt x="4343" y="3414"/>
                    <a:pt x="3461" y="4320"/>
                    <a:pt x="2346" y="4320"/>
                  </a:cubicBezTo>
                  <a:cubicBezTo>
                    <a:pt x="1254" y="4320"/>
                    <a:pt x="349" y="3414"/>
                    <a:pt x="349" y="2323"/>
                  </a:cubicBezTo>
                  <a:cubicBezTo>
                    <a:pt x="349" y="1208"/>
                    <a:pt x="1254" y="302"/>
                    <a:pt x="2346" y="302"/>
                  </a:cubicBezTo>
                  <a:close/>
                  <a:moveTo>
                    <a:pt x="2346" y="0"/>
                  </a:moveTo>
                  <a:cubicBezTo>
                    <a:pt x="1045" y="0"/>
                    <a:pt x="0" y="1045"/>
                    <a:pt x="0" y="2346"/>
                  </a:cubicBezTo>
                  <a:cubicBezTo>
                    <a:pt x="0" y="3623"/>
                    <a:pt x="1045" y="4691"/>
                    <a:pt x="2346" y="4691"/>
                  </a:cubicBezTo>
                  <a:cubicBezTo>
                    <a:pt x="3670" y="4691"/>
                    <a:pt x="4715" y="3623"/>
                    <a:pt x="4715" y="2346"/>
                  </a:cubicBezTo>
                  <a:cubicBezTo>
                    <a:pt x="4715" y="1045"/>
                    <a:pt x="3670" y="0"/>
                    <a:pt x="2346"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2" name="Google Shape;572;p50"/>
          <p:cNvSpPr txBox="1">
            <a:spLocks noGrp="1"/>
          </p:cNvSpPr>
          <p:nvPr>
            <p:ph type="body" idx="1"/>
          </p:nvPr>
        </p:nvSpPr>
        <p:spPr>
          <a:xfrm>
            <a:off x="915400" y="900400"/>
            <a:ext cx="7333200" cy="3769500"/>
          </a:xfrm>
          <a:prstGeom prst="rect">
            <a:avLst/>
          </a:prstGeom>
          <a:noFill/>
          <a:ln>
            <a:noFill/>
          </a:ln>
        </p:spPr>
        <p:txBody>
          <a:bodyPr spcFirstLastPara="1" wrap="square" lIns="91425" tIns="91425" rIns="91425" bIns="91425" anchor="t" anchorCtr="0">
            <a:noAutofit/>
          </a:bodyPr>
          <a:lstStyle>
            <a:lvl1pPr marL="457200" lvl="0" indent="-317500" rtl="0">
              <a:lnSpc>
                <a:spcPct val="110000"/>
              </a:lnSpc>
              <a:spcBef>
                <a:spcPts val="0"/>
              </a:spcBef>
              <a:spcAft>
                <a:spcPts val="0"/>
              </a:spcAft>
              <a:buClr>
                <a:srgbClr val="EFEFEF"/>
              </a:buClr>
              <a:buSzPts val="1400"/>
              <a:buFont typeface="Proxima Nova"/>
              <a:buChar char="●"/>
              <a:defRPr>
                <a:solidFill>
                  <a:srgbClr val="EFEFEF"/>
                </a:solidFill>
                <a:latin typeface="Proxima Nova"/>
                <a:ea typeface="Proxima Nova"/>
                <a:cs typeface="Proxima Nova"/>
                <a:sym typeface="Proxima Nova"/>
              </a:defRPr>
            </a:lvl1pPr>
            <a:lvl2pPr marL="914400" lvl="1" indent="-317500" rtl="0">
              <a:lnSpc>
                <a:spcPct val="110000"/>
              </a:lnSpc>
              <a:spcBef>
                <a:spcPts val="1000"/>
              </a:spcBef>
              <a:spcAft>
                <a:spcPts val="0"/>
              </a:spcAft>
              <a:buClr>
                <a:srgbClr val="EFEFEF"/>
              </a:buClr>
              <a:buSzPts val="1400"/>
              <a:buFont typeface="Proxima Nova"/>
              <a:buChar char="○"/>
              <a:defRPr>
                <a:solidFill>
                  <a:srgbClr val="EFEFEF"/>
                </a:solidFill>
                <a:latin typeface="Proxima Nova"/>
                <a:ea typeface="Proxima Nova"/>
                <a:cs typeface="Proxima Nova"/>
                <a:sym typeface="Proxima Nova"/>
              </a:defRPr>
            </a:lvl2pPr>
            <a:lvl3pPr marL="1371600" lvl="2" indent="-317500" rtl="0">
              <a:lnSpc>
                <a:spcPct val="110000"/>
              </a:lnSpc>
              <a:spcBef>
                <a:spcPts val="1000"/>
              </a:spcBef>
              <a:spcAft>
                <a:spcPts val="0"/>
              </a:spcAft>
              <a:buClr>
                <a:srgbClr val="EFEFEF"/>
              </a:buClr>
              <a:buSzPts val="1400"/>
              <a:buFont typeface="Proxima Nova"/>
              <a:buChar char="■"/>
              <a:defRPr>
                <a:solidFill>
                  <a:srgbClr val="EFEFEF"/>
                </a:solidFill>
                <a:latin typeface="Proxima Nova"/>
                <a:ea typeface="Proxima Nova"/>
                <a:cs typeface="Proxima Nova"/>
                <a:sym typeface="Proxima Nova"/>
              </a:defRPr>
            </a:lvl3pPr>
            <a:lvl4pPr marL="1828800" lvl="3" indent="-317500" rtl="0">
              <a:lnSpc>
                <a:spcPct val="110000"/>
              </a:lnSpc>
              <a:spcBef>
                <a:spcPts val="1000"/>
              </a:spcBef>
              <a:spcAft>
                <a:spcPts val="0"/>
              </a:spcAft>
              <a:buClr>
                <a:srgbClr val="EFEFEF"/>
              </a:buClr>
              <a:buSzPts val="1400"/>
              <a:buFont typeface="Proxima Nova"/>
              <a:buChar char="●"/>
              <a:defRPr>
                <a:solidFill>
                  <a:srgbClr val="EFEFEF"/>
                </a:solidFill>
                <a:latin typeface="Proxima Nova"/>
                <a:ea typeface="Proxima Nova"/>
                <a:cs typeface="Proxima Nova"/>
                <a:sym typeface="Proxima Nova"/>
              </a:defRPr>
            </a:lvl4pPr>
            <a:lvl5pPr marL="2286000" lvl="4" indent="-317500" rtl="0">
              <a:lnSpc>
                <a:spcPct val="110000"/>
              </a:lnSpc>
              <a:spcBef>
                <a:spcPts val="1000"/>
              </a:spcBef>
              <a:spcAft>
                <a:spcPts val="0"/>
              </a:spcAft>
              <a:buClr>
                <a:srgbClr val="EFEFEF"/>
              </a:buClr>
              <a:buSzPts val="1400"/>
              <a:buFont typeface="Proxima Nova"/>
              <a:buChar char="○"/>
              <a:defRPr>
                <a:solidFill>
                  <a:srgbClr val="EFEFEF"/>
                </a:solidFill>
                <a:latin typeface="Proxima Nova"/>
                <a:ea typeface="Proxima Nova"/>
                <a:cs typeface="Proxima Nova"/>
                <a:sym typeface="Proxima Nova"/>
              </a:defRPr>
            </a:lvl5pPr>
            <a:lvl6pPr marL="2743200" lvl="5" indent="-317500" rtl="0">
              <a:lnSpc>
                <a:spcPct val="110000"/>
              </a:lnSpc>
              <a:spcBef>
                <a:spcPts val="1000"/>
              </a:spcBef>
              <a:spcAft>
                <a:spcPts val="0"/>
              </a:spcAft>
              <a:buClr>
                <a:srgbClr val="EFEFEF"/>
              </a:buClr>
              <a:buSzPts val="1400"/>
              <a:buFont typeface="Proxima Nova"/>
              <a:buChar char="■"/>
              <a:defRPr>
                <a:solidFill>
                  <a:srgbClr val="EFEFEF"/>
                </a:solidFill>
                <a:latin typeface="Proxima Nova"/>
                <a:ea typeface="Proxima Nova"/>
                <a:cs typeface="Proxima Nova"/>
                <a:sym typeface="Proxima Nova"/>
              </a:defRPr>
            </a:lvl6pPr>
            <a:lvl7pPr marL="3200400" lvl="6" indent="-317500" rtl="0">
              <a:lnSpc>
                <a:spcPct val="110000"/>
              </a:lnSpc>
              <a:spcBef>
                <a:spcPts val="1000"/>
              </a:spcBef>
              <a:spcAft>
                <a:spcPts val="0"/>
              </a:spcAft>
              <a:buClr>
                <a:srgbClr val="EFEFEF"/>
              </a:buClr>
              <a:buSzPts val="1400"/>
              <a:buFont typeface="Proxima Nova"/>
              <a:buChar char="●"/>
              <a:defRPr>
                <a:solidFill>
                  <a:srgbClr val="EFEFEF"/>
                </a:solidFill>
                <a:latin typeface="Proxima Nova"/>
                <a:ea typeface="Proxima Nova"/>
                <a:cs typeface="Proxima Nova"/>
                <a:sym typeface="Proxima Nova"/>
              </a:defRPr>
            </a:lvl7pPr>
            <a:lvl8pPr marL="3657600" lvl="7" indent="-317500" rtl="0">
              <a:lnSpc>
                <a:spcPct val="110000"/>
              </a:lnSpc>
              <a:spcBef>
                <a:spcPts val="1000"/>
              </a:spcBef>
              <a:spcAft>
                <a:spcPts val="0"/>
              </a:spcAft>
              <a:buClr>
                <a:srgbClr val="EFEFEF"/>
              </a:buClr>
              <a:buSzPts val="1400"/>
              <a:buFont typeface="Proxima Nova"/>
              <a:buChar char="○"/>
              <a:defRPr>
                <a:solidFill>
                  <a:srgbClr val="EFEFEF"/>
                </a:solidFill>
                <a:latin typeface="Proxima Nova"/>
                <a:ea typeface="Proxima Nova"/>
                <a:cs typeface="Proxima Nova"/>
                <a:sym typeface="Proxima Nova"/>
              </a:defRPr>
            </a:lvl8pPr>
            <a:lvl9pPr marL="4114800" lvl="8" indent="-317500" rtl="0">
              <a:lnSpc>
                <a:spcPct val="110000"/>
              </a:lnSpc>
              <a:spcBef>
                <a:spcPts val="1000"/>
              </a:spcBef>
              <a:spcAft>
                <a:spcPts val="1000"/>
              </a:spcAft>
              <a:buClr>
                <a:srgbClr val="EFEFEF"/>
              </a:buClr>
              <a:buSzPts val="1400"/>
              <a:buFont typeface="Proxima Nova"/>
              <a:buChar char="■"/>
              <a:defRPr>
                <a:solidFill>
                  <a:srgbClr val="EFEFEF"/>
                </a:solidFill>
                <a:latin typeface="Proxima Nova"/>
                <a:ea typeface="Proxima Nova"/>
                <a:cs typeface="Proxima Nova"/>
                <a:sym typeface="Proxima Nova"/>
              </a:defRPr>
            </a:lvl9pPr>
          </a:lstStyle>
          <a:p>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7 – Diagram Box">
  <p:cSld name="Title Slide_4">
    <p:bg>
      <p:bgPr>
        <a:solidFill>
          <a:schemeClr val="dk1"/>
        </a:solidFill>
        <a:effectLst/>
      </p:bgPr>
    </p:bg>
    <p:spTree>
      <p:nvGrpSpPr>
        <p:cNvPr id="1" name="Shape 573"/>
        <p:cNvGrpSpPr/>
        <p:nvPr/>
      </p:nvGrpSpPr>
      <p:grpSpPr>
        <a:xfrm>
          <a:off x="0" y="0"/>
          <a:ext cx="0" cy="0"/>
          <a:chOff x="0" y="0"/>
          <a:chExt cx="0" cy="0"/>
        </a:xfrm>
      </p:grpSpPr>
      <p:sp>
        <p:nvSpPr>
          <p:cNvPr id="574" name="Google Shape;574;p51"/>
          <p:cNvSpPr txBox="1">
            <a:spLocks noGrp="1"/>
          </p:cNvSpPr>
          <p:nvPr>
            <p:ph type="title"/>
          </p:nvPr>
        </p:nvSpPr>
        <p:spPr>
          <a:xfrm>
            <a:off x="192475" y="151275"/>
            <a:ext cx="8663100" cy="393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500" b="1">
                <a:solidFill>
                  <a:srgbClr val="FFFFFF"/>
                </a:solidFill>
                <a:latin typeface="Proxima Nova"/>
                <a:ea typeface="Proxima Nova"/>
                <a:cs typeface="Proxima Nova"/>
                <a:sym typeface="Proxima Nova"/>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75" name="Google Shape;575;p51"/>
          <p:cNvSpPr/>
          <p:nvPr/>
        </p:nvSpPr>
        <p:spPr>
          <a:xfrm>
            <a:off x="285750" y="907200"/>
            <a:ext cx="8569800" cy="3762300"/>
          </a:xfrm>
          <a:prstGeom prst="rect">
            <a:avLst/>
          </a:prstGeom>
          <a:solidFill>
            <a:srgbClr val="001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6" name="Google Shape;576;p51"/>
          <p:cNvCxnSpPr/>
          <p:nvPr/>
        </p:nvCxnSpPr>
        <p:spPr>
          <a:xfrm>
            <a:off x="8855561" y="-214525"/>
            <a:ext cx="0" cy="119700"/>
          </a:xfrm>
          <a:prstGeom prst="straightConnector1">
            <a:avLst/>
          </a:prstGeom>
          <a:noFill/>
          <a:ln w="9525" cap="flat" cmpd="sng">
            <a:solidFill>
              <a:srgbClr val="D9D9D9"/>
            </a:solidFill>
            <a:prstDash val="solid"/>
            <a:round/>
            <a:headEnd type="none" w="med" len="med"/>
            <a:tailEnd type="none" w="med" len="med"/>
          </a:ln>
        </p:spPr>
      </p:cxnSp>
      <p:cxnSp>
        <p:nvCxnSpPr>
          <p:cNvPr id="577" name="Google Shape;577;p51"/>
          <p:cNvCxnSpPr/>
          <p:nvPr/>
        </p:nvCxnSpPr>
        <p:spPr>
          <a:xfrm>
            <a:off x="287536" y="-214525"/>
            <a:ext cx="0" cy="119700"/>
          </a:xfrm>
          <a:prstGeom prst="straightConnector1">
            <a:avLst/>
          </a:prstGeom>
          <a:noFill/>
          <a:ln w="9525" cap="flat" cmpd="sng">
            <a:solidFill>
              <a:srgbClr val="D9D9D9"/>
            </a:solidFill>
            <a:prstDash val="solid"/>
            <a:round/>
            <a:headEnd type="none" w="med" len="med"/>
            <a:tailEnd type="none" w="med" len="med"/>
          </a:ln>
        </p:spPr>
      </p:cxnSp>
      <p:cxnSp>
        <p:nvCxnSpPr>
          <p:cNvPr id="578" name="Google Shape;578;p51"/>
          <p:cNvCxnSpPr/>
          <p:nvPr/>
        </p:nvCxnSpPr>
        <p:spPr>
          <a:xfrm rot="10800000">
            <a:off x="-228600" y="923925"/>
            <a:ext cx="114300" cy="0"/>
          </a:xfrm>
          <a:prstGeom prst="straightConnector1">
            <a:avLst/>
          </a:prstGeom>
          <a:noFill/>
          <a:ln w="9525" cap="flat" cmpd="sng">
            <a:solidFill>
              <a:srgbClr val="D9D9D9"/>
            </a:solidFill>
            <a:prstDash val="solid"/>
            <a:round/>
            <a:headEnd type="none" w="med" len="med"/>
            <a:tailEnd type="none" w="med" len="med"/>
          </a:ln>
        </p:spPr>
      </p:cxnSp>
      <p:cxnSp>
        <p:nvCxnSpPr>
          <p:cNvPr id="579" name="Google Shape;579;p51"/>
          <p:cNvCxnSpPr/>
          <p:nvPr/>
        </p:nvCxnSpPr>
        <p:spPr>
          <a:xfrm rot="10800000">
            <a:off x="-228600" y="4669500"/>
            <a:ext cx="114300" cy="0"/>
          </a:xfrm>
          <a:prstGeom prst="straightConnector1">
            <a:avLst/>
          </a:prstGeom>
          <a:noFill/>
          <a:ln w="9525" cap="flat" cmpd="sng">
            <a:solidFill>
              <a:srgbClr val="D9D9D9"/>
            </a:solidFill>
            <a:prstDash val="solid"/>
            <a:round/>
            <a:headEnd type="none" w="med" len="med"/>
            <a:tailEnd type="none" w="med" len="med"/>
          </a:ln>
        </p:spPr>
      </p:cxnSp>
      <p:grpSp>
        <p:nvGrpSpPr>
          <p:cNvPr id="580" name="Google Shape;580;p51"/>
          <p:cNvGrpSpPr/>
          <p:nvPr/>
        </p:nvGrpSpPr>
        <p:grpSpPr>
          <a:xfrm>
            <a:off x="287525" y="4854556"/>
            <a:ext cx="634914" cy="148716"/>
            <a:chOff x="1841475" y="2392725"/>
            <a:chExt cx="3928925" cy="920275"/>
          </a:xfrm>
        </p:grpSpPr>
        <p:sp>
          <p:nvSpPr>
            <p:cNvPr id="581" name="Google Shape;581;p51"/>
            <p:cNvSpPr/>
            <p:nvPr/>
          </p:nvSpPr>
          <p:spPr>
            <a:xfrm>
              <a:off x="2574175" y="2392725"/>
              <a:ext cx="139950" cy="905175"/>
            </a:xfrm>
            <a:custGeom>
              <a:avLst/>
              <a:gdLst/>
              <a:ahLst/>
              <a:cxnLst/>
              <a:rect l="l" t="t" r="r" b="b"/>
              <a:pathLst>
                <a:path w="5598" h="36207" extrusionOk="0">
                  <a:moveTo>
                    <a:pt x="1" y="0"/>
                  </a:moveTo>
                  <a:lnTo>
                    <a:pt x="1" y="5411"/>
                  </a:lnTo>
                  <a:lnTo>
                    <a:pt x="5575" y="5411"/>
                  </a:lnTo>
                  <a:lnTo>
                    <a:pt x="5575" y="0"/>
                  </a:lnTo>
                  <a:close/>
                  <a:moveTo>
                    <a:pt x="1" y="9383"/>
                  </a:moveTo>
                  <a:lnTo>
                    <a:pt x="1" y="36206"/>
                  </a:lnTo>
                  <a:lnTo>
                    <a:pt x="5598" y="36206"/>
                  </a:lnTo>
                  <a:lnTo>
                    <a:pt x="5598" y="9383"/>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51"/>
            <p:cNvSpPr/>
            <p:nvPr/>
          </p:nvSpPr>
          <p:spPr>
            <a:xfrm>
              <a:off x="2816875" y="2626700"/>
              <a:ext cx="703700" cy="686300"/>
            </a:xfrm>
            <a:custGeom>
              <a:avLst/>
              <a:gdLst/>
              <a:ahLst/>
              <a:cxnLst/>
              <a:rect l="l" t="t" r="r" b="b"/>
              <a:pathLst>
                <a:path w="28148" h="27452" extrusionOk="0">
                  <a:moveTo>
                    <a:pt x="0" y="0"/>
                  </a:moveTo>
                  <a:lnTo>
                    <a:pt x="0" y="3949"/>
                  </a:lnTo>
                  <a:lnTo>
                    <a:pt x="2601" y="3949"/>
                  </a:lnTo>
                  <a:lnTo>
                    <a:pt x="9081" y="23201"/>
                  </a:lnTo>
                  <a:cubicBezTo>
                    <a:pt x="10103" y="26151"/>
                    <a:pt x="11821" y="27451"/>
                    <a:pt x="14701" y="27451"/>
                  </a:cubicBezTo>
                  <a:cubicBezTo>
                    <a:pt x="16629" y="27451"/>
                    <a:pt x="19021" y="26987"/>
                    <a:pt x="20368" y="23201"/>
                  </a:cubicBezTo>
                  <a:lnTo>
                    <a:pt x="28148" y="0"/>
                  </a:lnTo>
                  <a:lnTo>
                    <a:pt x="22783" y="0"/>
                  </a:lnTo>
                  <a:lnTo>
                    <a:pt x="15978" y="21529"/>
                  </a:lnTo>
                  <a:cubicBezTo>
                    <a:pt x="15723" y="22458"/>
                    <a:pt x="15537" y="23015"/>
                    <a:pt x="14701" y="23015"/>
                  </a:cubicBezTo>
                  <a:cubicBezTo>
                    <a:pt x="13888" y="23015"/>
                    <a:pt x="13703" y="22458"/>
                    <a:pt x="13424" y="21529"/>
                  </a:cubicBezTo>
                  <a:lnTo>
                    <a:pt x="6712"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51"/>
            <p:cNvSpPr/>
            <p:nvPr/>
          </p:nvSpPr>
          <p:spPr>
            <a:xfrm>
              <a:off x="3557125" y="2626700"/>
              <a:ext cx="614900" cy="685700"/>
            </a:xfrm>
            <a:custGeom>
              <a:avLst/>
              <a:gdLst/>
              <a:ahLst/>
              <a:cxnLst/>
              <a:rect l="l" t="t" r="r" b="b"/>
              <a:pathLst>
                <a:path w="24596" h="27428" extrusionOk="0">
                  <a:moveTo>
                    <a:pt x="12310" y="4436"/>
                  </a:moveTo>
                  <a:cubicBezTo>
                    <a:pt x="16676" y="4436"/>
                    <a:pt x="19347" y="7711"/>
                    <a:pt x="19347" y="11636"/>
                  </a:cubicBezTo>
                  <a:lnTo>
                    <a:pt x="19347" y="15839"/>
                  </a:lnTo>
                  <a:cubicBezTo>
                    <a:pt x="19347" y="19764"/>
                    <a:pt x="16653" y="23039"/>
                    <a:pt x="12310" y="23039"/>
                  </a:cubicBezTo>
                  <a:cubicBezTo>
                    <a:pt x="7851" y="23039"/>
                    <a:pt x="5296" y="19764"/>
                    <a:pt x="5319" y="15839"/>
                  </a:cubicBezTo>
                  <a:lnTo>
                    <a:pt x="5319" y="11636"/>
                  </a:lnTo>
                  <a:cubicBezTo>
                    <a:pt x="5319" y="7711"/>
                    <a:pt x="7735" y="4436"/>
                    <a:pt x="12310" y="4436"/>
                  </a:cubicBezTo>
                  <a:close/>
                  <a:moveTo>
                    <a:pt x="12310" y="0"/>
                  </a:moveTo>
                  <a:cubicBezTo>
                    <a:pt x="5087" y="0"/>
                    <a:pt x="1" y="4785"/>
                    <a:pt x="47" y="11612"/>
                  </a:cubicBezTo>
                  <a:lnTo>
                    <a:pt x="47" y="15816"/>
                  </a:lnTo>
                  <a:cubicBezTo>
                    <a:pt x="47" y="22644"/>
                    <a:pt x="5087" y="27428"/>
                    <a:pt x="12310" y="27428"/>
                  </a:cubicBezTo>
                  <a:cubicBezTo>
                    <a:pt x="19556" y="27428"/>
                    <a:pt x="24595" y="22644"/>
                    <a:pt x="24595" y="15816"/>
                  </a:cubicBezTo>
                  <a:lnTo>
                    <a:pt x="24595" y="11612"/>
                  </a:lnTo>
                  <a:cubicBezTo>
                    <a:pt x="24595" y="4785"/>
                    <a:pt x="19556" y="0"/>
                    <a:pt x="12310"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51"/>
            <p:cNvSpPr/>
            <p:nvPr/>
          </p:nvSpPr>
          <p:spPr>
            <a:xfrm>
              <a:off x="4732275" y="2617400"/>
              <a:ext cx="582350" cy="679925"/>
            </a:xfrm>
            <a:custGeom>
              <a:avLst/>
              <a:gdLst/>
              <a:ahLst/>
              <a:cxnLst/>
              <a:rect l="l" t="t" r="r" b="b"/>
              <a:pathLst>
                <a:path w="23294" h="27197" extrusionOk="0">
                  <a:moveTo>
                    <a:pt x="11914" y="1"/>
                  </a:moveTo>
                  <a:cubicBezTo>
                    <a:pt x="4552" y="1"/>
                    <a:pt x="0" y="4646"/>
                    <a:pt x="0" y="12101"/>
                  </a:cubicBezTo>
                  <a:lnTo>
                    <a:pt x="0" y="15027"/>
                  </a:lnTo>
                  <a:cubicBezTo>
                    <a:pt x="0" y="22482"/>
                    <a:pt x="4552" y="27196"/>
                    <a:pt x="11914" y="27196"/>
                  </a:cubicBezTo>
                  <a:cubicBezTo>
                    <a:pt x="12077" y="27196"/>
                    <a:pt x="13377" y="27196"/>
                    <a:pt x="13958" y="27127"/>
                  </a:cubicBezTo>
                  <a:lnTo>
                    <a:pt x="13958" y="22644"/>
                  </a:lnTo>
                  <a:cubicBezTo>
                    <a:pt x="13726" y="22644"/>
                    <a:pt x="12054" y="22691"/>
                    <a:pt x="11914" y="22691"/>
                  </a:cubicBezTo>
                  <a:cubicBezTo>
                    <a:pt x="7896" y="22691"/>
                    <a:pt x="5226" y="19625"/>
                    <a:pt x="5226" y="15027"/>
                  </a:cubicBezTo>
                  <a:lnTo>
                    <a:pt x="5226" y="12101"/>
                  </a:lnTo>
                  <a:cubicBezTo>
                    <a:pt x="5226" y="7502"/>
                    <a:pt x="7920" y="4437"/>
                    <a:pt x="11914" y="4437"/>
                  </a:cubicBezTo>
                  <a:cubicBezTo>
                    <a:pt x="13702" y="4437"/>
                    <a:pt x="16443" y="4576"/>
                    <a:pt x="17395" y="4785"/>
                  </a:cubicBezTo>
                  <a:lnTo>
                    <a:pt x="17674" y="4831"/>
                  </a:lnTo>
                  <a:lnTo>
                    <a:pt x="17674" y="27196"/>
                  </a:lnTo>
                  <a:lnTo>
                    <a:pt x="23271" y="27196"/>
                  </a:lnTo>
                  <a:lnTo>
                    <a:pt x="23271" y="2137"/>
                  </a:lnTo>
                  <a:cubicBezTo>
                    <a:pt x="23294" y="1673"/>
                    <a:pt x="23294" y="1510"/>
                    <a:pt x="22272" y="1232"/>
                  </a:cubicBezTo>
                  <a:cubicBezTo>
                    <a:pt x="19485" y="512"/>
                    <a:pt x="15119" y="1"/>
                    <a:pt x="11914" y="1"/>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51"/>
            <p:cNvSpPr/>
            <p:nvPr/>
          </p:nvSpPr>
          <p:spPr>
            <a:xfrm>
              <a:off x="5448725" y="2392725"/>
              <a:ext cx="139950" cy="905175"/>
            </a:xfrm>
            <a:custGeom>
              <a:avLst/>
              <a:gdLst/>
              <a:ahLst/>
              <a:cxnLst/>
              <a:rect l="l" t="t" r="r" b="b"/>
              <a:pathLst>
                <a:path w="5598" h="36207" extrusionOk="0">
                  <a:moveTo>
                    <a:pt x="1" y="0"/>
                  </a:moveTo>
                  <a:lnTo>
                    <a:pt x="1" y="36206"/>
                  </a:lnTo>
                  <a:lnTo>
                    <a:pt x="5598" y="36206"/>
                  </a:lnTo>
                  <a:lnTo>
                    <a:pt x="5598"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51"/>
            <p:cNvSpPr/>
            <p:nvPr/>
          </p:nvSpPr>
          <p:spPr>
            <a:xfrm>
              <a:off x="1841475" y="2392725"/>
              <a:ext cx="617775" cy="904600"/>
            </a:xfrm>
            <a:custGeom>
              <a:avLst/>
              <a:gdLst/>
              <a:ahLst/>
              <a:cxnLst/>
              <a:rect l="l" t="t" r="r" b="b"/>
              <a:pathLst>
                <a:path w="24711" h="36184" extrusionOk="0">
                  <a:moveTo>
                    <a:pt x="0" y="0"/>
                  </a:moveTo>
                  <a:lnTo>
                    <a:pt x="0" y="36183"/>
                  </a:lnTo>
                  <a:lnTo>
                    <a:pt x="5806" y="36183"/>
                  </a:lnTo>
                  <a:lnTo>
                    <a:pt x="5806" y="5040"/>
                  </a:lnTo>
                  <a:lnTo>
                    <a:pt x="9220" y="5040"/>
                  </a:lnTo>
                  <a:cubicBezTo>
                    <a:pt x="9940" y="5040"/>
                    <a:pt x="10544" y="5063"/>
                    <a:pt x="11194" y="5086"/>
                  </a:cubicBezTo>
                  <a:cubicBezTo>
                    <a:pt x="16234" y="5179"/>
                    <a:pt x="18695" y="7176"/>
                    <a:pt x="18695" y="11101"/>
                  </a:cubicBezTo>
                  <a:lnTo>
                    <a:pt x="18695" y="11543"/>
                  </a:lnTo>
                  <a:cubicBezTo>
                    <a:pt x="18695" y="15165"/>
                    <a:pt x="16698" y="17581"/>
                    <a:pt x="11217" y="17581"/>
                  </a:cubicBezTo>
                  <a:lnTo>
                    <a:pt x="9592" y="17581"/>
                  </a:lnTo>
                  <a:lnTo>
                    <a:pt x="9592" y="22458"/>
                  </a:lnTo>
                  <a:cubicBezTo>
                    <a:pt x="10172" y="22481"/>
                    <a:pt x="10683" y="22504"/>
                    <a:pt x="11240" y="22504"/>
                  </a:cubicBezTo>
                  <a:cubicBezTo>
                    <a:pt x="19137" y="22504"/>
                    <a:pt x="24710" y="19392"/>
                    <a:pt x="24710" y="11612"/>
                  </a:cubicBezTo>
                  <a:lnTo>
                    <a:pt x="24710" y="11148"/>
                  </a:lnTo>
                  <a:cubicBezTo>
                    <a:pt x="24687" y="3019"/>
                    <a:pt x="18626" y="0"/>
                    <a:pt x="9824"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51"/>
            <p:cNvSpPr/>
            <p:nvPr/>
          </p:nvSpPr>
          <p:spPr>
            <a:xfrm>
              <a:off x="4278825" y="2482125"/>
              <a:ext cx="369275" cy="814025"/>
            </a:xfrm>
            <a:custGeom>
              <a:avLst/>
              <a:gdLst/>
              <a:ahLst/>
              <a:cxnLst/>
              <a:rect l="l" t="t" r="r" b="b"/>
              <a:pathLst>
                <a:path w="14771" h="32561" extrusionOk="0">
                  <a:moveTo>
                    <a:pt x="5667" y="1"/>
                  </a:moveTo>
                  <a:lnTo>
                    <a:pt x="0" y="744"/>
                  </a:lnTo>
                  <a:lnTo>
                    <a:pt x="0" y="25710"/>
                  </a:lnTo>
                  <a:cubicBezTo>
                    <a:pt x="0" y="30447"/>
                    <a:pt x="2346" y="32561"/>
                    <a:pt x="7618" y="32561"/>
                  </a:cubicBezTo>
                  <a:lnTo>
                    <a:pt x="14771" y="32561"/>
                  </a:lnTo>
                  <a:lnTo>
                    <a:pt x="14771" y="28241"/>
                  </a:lnTo>
                  <a:lnTo>
                    <a:pt x="9499" y="28241"/>
                  </a:lnTo>
                  <a:cubicBezTo>
                    <a:pt x="7223" y="28241"/>
                    <a:pt x="5667" y="28148"/>
                    <a:pt x="5667" y="25710"/>
                  </a:cubicBezTo>
                  <a:lnTo>
                    <a:pt x="5667" y="10103"/>
                  </a:lnTo>
                  <a:lnTo>
                    <a:pt x="14771" y="10103"/>
                  </a:lnTo>
                  <a:lnTo>
                    <a:pt x="14771" y="5783"/>
                  </a:lnTo>
                  <a:lnTo>
                    <a:pt x="5667" y="5783"/>
                  </a:lnTo>
                  <a:lnTo>
                    <a:pt x="5667" y="1"/>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51"/>
            <p:cNvSpPr/>
            <p:nvPr/>
          </p:nvSpPr>
          <p:spPr>
            <a:xfrm>
              <a:off x="5652525" y="3180600"/>
              <a:ext cx="117875" cy="117300"/>
            </a:xfrm>
            <a:custGeom>
              <a:avLst/>
              <a:gdLst/>
              <a:ahLst/>
              <a:cxnLst/>
              <a:rect l="l" t="t" r="r" b="b"/>
              <a:pathLst>
                <a:path w="4715" h="4692" extrusionOk="0">
                  <a:moveTo>
                    <a:pt x="2230" y="1277"/>
                  </a:moveTo>
                  <a:cubicBezTo>
                    <a:pt x="2741" y="1277"/>
                    <a:pt x="2973" y="1463"/>
                    <a:pt x="2973" y="1812"/>
                  </a:cubicBezTo>
                  <a:cubicBezTo>
                    <a:pt x="2973" y="2160"/>
                    <a:pt x="2741" y="2369"/>
                    <a:pt x="2299" y="2369"/>
                  </a:cubicBezTo>
                  <a:lnTo>
                    <a:pt x="1812" y="2369"/>
                  </a:lnTo>
                  <a:lnTo>
                    <a:pt x="1812" y="1277"/>
                  </a:lnTo>
                  <a:close/>
                  <a:moveTo>
                    <a:pt x="1580" y="1045"/>
                  </a:moveTo>
                  <a:lnTo>
                    <a:pt x="1580" y="3553"/>
                  </a:lnTo>
                  <a:lnTo>
                    <a:pt x="1858" y="3553"/>
                  </a:lnTo>
                  <a:lnTo>
                    <a:pt x="1858" y="2601"/>
                  </a:lnTo>
                  <a:lnTo>
                    <a:pt x="2462" y="2578"/>
                  </a:lnTo>
                  <a:lnTo>
                    <a:pt x="3089" y="3553"/>
                  </a:lnTo>
                  <a:lnTo>
                    <a:pt x="3391" y="3553"/>
                  </a:lnTo>
                  <a:lnTo>
                    <a:pt x="2741" y="2508"/>
                  </a:lnTo>
                  <a:cubicBezTo>
                    <a:pt x="3019" y="2392"/>
                    <a:pt x="3252" y="2160"/>
                    <a:pt x="3252" y="1788"/>
                  </a:cubicBezTo>
                  <a:cubicBezTo>
                    <a:pt x="3252" y="1324"/>
                    <a:pt x="2927" y="1045"/>
                    <a:pt x="2299" y="1045"/>
                  </a:cubicBezTo>
                  <a:close/>
                  <a:moveTo>
                    <a:pt x="2346" y="302"/>
                  </a:moveTo>
                  <a:cubicBezTo>
                    <a:pt x="3461" y="302"/>
                    <a:pt x="4343" y="1231"/>
                    <a:pt x="4343" y="2323"/>
                  </a:cubicBezTo>
                  <a:cubicBezTo>
                    <a:pt x="4343" y="3414"/>
                    <a:pt x="3461" y="4320"/>
                    <a:pt x="2346" y="4320"/>
                  </a:cubicBezTo>
                  <a:cubicBezTo>
                    <a:pt x="1254" y="4320"/>
                    <a:pt x="349" y="3414"/>
                    <a:pt x="349" y="2323"/>
                  </a:cubicBezTo>
                  <a:cubicBezTo>
                    <a:pt x="349" y="1208"/>
                    <a:pt x="1254" y="302"/>
                    <a:pt x="2346" y="302"/>
                  </a:cubicBezTo>
                  <a:close/>
                  <a:moveTo>
                    <a:pt x="2346" y="0"/>
                  </a:moveTo>
                  <a:cubicBezTo>
                    <a:pt x="1045" y="0"/>
                    <a:pt x="0" y="1045"/>
                    <a:pt x="0" y="2346"/>
                  </a:cubicBezTo>
                  <a:cubicBezTo>
                    <a:pt x="0" y="3623"/>
                    <a:pt x="1045" y="4691"/>
                    <a:pt x="2346" y="4691"/>
                  </a:cubicBezTo>
                  <a:cubicBezTo>
                    <a:pt x="3670" y="4691"/>
                    <a:pt x="4715" y="3623"/>
                    <a:pt x="4715" y="2346"/>
                  </a:cubicBezTo>
                  <a:cubicBezTo>
                    <a:pt x="4715" y="1045"/>
                    <a:pt x="3670" y="0"/>
                    <a:pt x="2346"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B – Design Grid">
  <p:cSld name="Title Slide_3">
    <p:spTree>
      <p:nvGrpSpPr>
        <p:cNvPr id="1" name="Shape 589"/>
        <p:cNvGrpSpPr/>
        <p:nvPr/>
      </p:nvGrpSpPr>
      <p:grpSpPr>
        <a:xfrm>
          <a:off x="0" y="0"/>
          <a:ext cx="0" cy="0"/>
          <a:chOff x="0" y="0"/>
          <a:chExt cx="0" cy="0"/>
        </a:xfrm>
      </p:grpSpPr>
      <p:pic>
        <p:nvPicPr>
          <p:cNvPr id="590" name="Google Shape;590;p52"/>
          <p:cNvPicPr preferRelativeResize="0"/>
          <p:nvPr/>
        </p:nvPicPr>
        <p:blipFill>
          <a:blip r:embed="rId2">
            <a:alphaModFix/>
          </a:blip>
          <a:stretch>
            <a:fillRect/>
          </a:stretch>
        </p:blipFill>
        <p:spPr>
          <a:xfrm>
            <a:off x="0" y="0"/>
            <a:ext cx="9144000" cy="5143489"/>
          </a:xfrm>
          <a:prstGeom prst="rect">
            <a:avLst/>
          </a:prstGeom>
          <a:noFill/>
          <a:ln>
            <a:noFill/>
          </a:ln>
        </p:spPr>
      </p:pic>
      <p:sp>
        <p:nvSpPr>
          <p:cNvPr id="591" name="Google Shape;591;p52"/>
          <p:cNvSpPr txBox="1">
            <a:spLocks noGrp="1"/>
          </p:cNvSpPr>
          <p:nvPr>
            <p:ph type="title"/>
          </p:nvPr>
        </p:nvSpPr>
        <p:spPr>
          <a:xfrm>
            <a:off x="192475" y="151275"/>
            <a:ext cx="8663100" cy="393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500" b="1">
                <a:solidFill>
                  <a:schemeClr val="dk1"/>
                </a:solidFill>
                <a:latin typeface="Proxima Nova"/>
                <a:ea typeface="Proxima Nova"/>
                <a:cs typeface="Proxima Nova"/>
                <a:sym typeface="Proxima Nova"/>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grpSp>
        <p:nvGrpSpPr>
          <p:cNvPr id="592" name="Google Shape;592;p52"/>
          <p:cNvGrpSpPr/>
          <p:nvPr/>
        </p:nvGrpSpPr>
        <p:grpSpPr>
          <a:xfrm>
            <a:off x="287525" y="4854556"/>
            <a:ext cx="634914" cy="148716"/>
            <a:chOff x="1841475" y="2392725"/>
            <a:chExt cx="3928925" cy="920275"/>
          </a:xfrm>
        </p:grpSpPr>
        <p:sp>
          <p:nvSpPr>
            <p:cNvPr id="593" name="Google Shape;593;p52"/>
            <p:cNvSpPr/>
            <p:nvPr/>
          </p:nvSpPr>
          <p:spPr>
            <a:xfrm>
              <a:off x="2574175" y="2392725"/>
              <a:ext cx="139950" cy="905175"/>
            </a:xfrm>
            <a:custGeom>
              <a:avLst/>
              <a:gdLst/>
              <a:ahLst/>
              <a:cxnLst/>
              <a:rect l="l" t="t" r="r" b="b"/>
              <a:pathLst>
                <a:path w="5598" h="36207" extrusionOk="0">
                  <a:moveTo>
                    <a:pt x="1" y="0"/>
                  </a:moveTo>
                  <a:lnTo>
                    <a:pt x="1" y="5411"/>
                  </a:lnTo>
                  <a:lnTo>
                    <a:pt x="5575" y="5411"/>
                  </a:lnTo>
                  <a:lnTo>
                    <a:pt x="5575" y="0"/>
                  </a:lnTo>
                  <a:close/>
                  <a:moveTo>
                    <a:pt x="1" y="9383"/>
                  </a:moveTo>
                  <a:lnTo>
                    <a:pt x="1" y="36206"/>
                  </a:lnTo>
                  <a:lnTo>
                    <a:pt x="5598" y="36206"/>
                  </a:lnTo>
                  <a:lnTo>
                    <a:pt x="5598" y="9383"/>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52"/>
            <p:cNvSpPr/>
            <p:nvPr/>
          </p:nvSpPr>
          <p:spPr>
            <a:xfrm>
              <a:off x="2816875" y="2626700"/>
              <a:ext cx="703700" cy="686300"/>
            </a:xfrm>
            <a:custGeom>
              <a:avLst/>
              <a:gdLst/>
              <a:ahLst/>
              <a:cxnLst/>
              <a:rect l="l" t="t" r="r" b="b"/>
              <a:pathLst>
                <a:path w="28148" h="27452" extrusionOk="0">
                  <a:moveTo>
                    <a:pt x="0" y="0"/>
                  </a:moveTo>
                  <a:lnTo>
                    <a:pt x="0" y="3949"/>
                  </a:lnTo>
                  <a:lnTo>
                    <a:pt x="2601" y="3949"/>
                  </a:lnTo>
                  <a:lnTo>
                    <a:pt x="9081" y="23201"/>
                  </a:lnTo>
                  <a:cubicBezTo>
                    <a:pt x="10103" y="26151"/>
                    <a:pt x="11821" y="27451"/>
                    <a:pt x="14701" y="27451"/>
                  </a:cubicBezTo>
                  <a:cubicBezTo>
                    <a:pt x="16629" y="27451"/>
                    <a:pt x="19021" y="26987"/>
                    <a:pt x="20368" y="23201"/>
                  </a:cubicBezTo>
                  <a:lnTo>
                    <a:pt x="28148" y="0"/>
                  </a:lnTo>
                  <a:lnTo>
                    <a:pt x="22783" y="0"/>
                  </a:lnTo>
                  <a:lnTo>
                    <a:pt x="15978" y="21529"/>
                  </a:lnTo>
                  <a:cubicBezTo>
                    <a:pt x="15723" y="22458"/>
                    <a:pt x="15537" y="23015"/>
                    <a:pt x="14701" y="23015"/>
                  </a:cubicBezTo>
                  <a:cubicBezTo>
                    <a:pt x="13888" y="23015"/>
                    <a:pt x="13703" y="22458"/>
                    <a:pt x="13424" y="21529"/>
                  </a:cubicBezTo>
                  <a:lnTo>
                    <a:pt x="6712"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52"/>
            <p:cNvSpPr/>
            <p:nvPr/>
          </p:nvSpPr>
          <p:spPr>
            <a:xfrm>
              <a:off x="3557125" y="2626700"/>
              <a:ext cx="614900" cy="685700"/>
            </a:xfrm>
            <a:custGeom>
              <a:avLst/>
              <a:gdLst/>
              <a:ahLst/>
              <a:cxnLst/>
              <a:rect l="l" t="t" r="r" b="b"/>
              <a:pathLst>
                <a:path w="24596" h="27428" extrusionOk="0">
                  <a:moveTo>
                    <a:pt x="12310" y="4436"/>
                  </a:moveTo>
                  <a:cubicBezTo>
                    <a:pt x="16676" y="4436"/>
                    <a:pt x="19347" y="7711"/>
                    <a:pt x="19347" y="11636"/>
                  </a:cubicBezTo>
                  <a:lnTo>
                    <a:pt x="19347" y="15839"/>
                  </a:lnTo>
                  <a:cubicBezTo>
                    <a:pt x="19347" y="19764"/>
                    <a:pt x="16653" y="23039"/>
                    <a:pt x="12310" y="23039"/>
                  </a:cubicBezTo>
                  <a:cubicBezTo>
                    <a:pt x="7851" y="23039"/>
                    <a:pt x="5296" y="19764"/>
                    <a:pt x="5319" y="15839"/>
                  </a:cubicBezTo>
                  <a:lnTo>
                    <a:pt x="5319" y="11636"/>
                  </a:lnTo>
                  <a:cubicBezTo>
                    <a:pt x="5319" y="7711"/>
                    <a:pt x="7735" y="4436"/>
                    <a:pt x="12310" y="4436"/>
                  </a:cubicBezTo>
                  <a:close/>
                  <a:moveTo>
                    <a:pt x="12310" y="0"/>
                  </a:moveTo>
                  <a:cubicBezTo>
                    <a:pt x="5087" y="0"/>
                    <a:pt x="1" y="4785"/>
                    <a:pt x="47" y="11612"/>
                  </a:cubicBezTo>
                  <a:lnTo>
                    <a:pt x="47" y="15816"/>
                  </a:lnTo>
                  <a:cubicBezTo>
                    <a:pt x="47" y="22644"/>
                    <a:pt x="5087" y="27428"/>
                    <a:pt x="12310" y="27428"/>
                  </a:cubicBezTo>
                  <a:cubicBezTo>
                    <a:pt x="19556" y="27428"/>
                    <a:pt x="24595" y="22644"/>
                    <a:pt x="24595" y="15816"/>
                  </a:cubicBezTo>
                  <a:lnTo>
                    <a:pt x="24595" y="11612"/>
                  </a:lnTo>
                  <a:cubicBezTo>
                    <a:pt x="24595" y="4785"/>
                    <a:pt x="19556" y="0"/>
                    <a:pt x="12310"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52"/>
            <p:cNvSpPr/>
            <p:nvPr/>
          </p:nvSpPr>
          <p:spPr>
            <a:xfrm>
              <a:off x="4732275" y="2617400"/>
              <a:ext cx="582350" cy="679925"/>
            </a:xfrm>
            <a:custGeom>
              <a:avLst/>
              <a:gdLst/>
              <a:ahLst/>
              <a:cxnLst/>
              <a:rect l="l" t="t" r="r" b="b"/>
              <a:pathLst>
                <a:path w="23294" h="27197" extrusionOk="0">
                  <a:moveTo>
                    <a:pt x="11914" y="1"/>
                  </a:moveTo>
                  <a:cubicBezTo>
                    <a:pt x="4552" y="1"/>
                    <a:pt x="0" y="4646"/>
                    <a:pt x="0" y="12101"/>
                  </a:cubicBezTo>
                  <a:lnTo>
                    <a:pt x="0" y="15027"/>
                  </a:lnTo>
                  <a:cubicBezTo>
                    <a:pt x="0" y="22482"/>
                    <a:pt x="4552" y="27196"/>
                    <a:pt x="11914" y="27196"/>
                  </a:cubicBezTo>
                  <a:cubicBezTo>
                    <a:pt x="12077" y="27196"/>
                    <a:pt x="13377" y="27196"/>
                    <a:pt x="13958" y="27127"/>
                  </a:cubicBezTo>
                  <a:lnTo>
                    <a:pt x="13958" y="22644"/>
                  </a:lnTo>
                  <a:cubicBezTo>
                    <a:pt x="13726" y="22644"/>
                    <a:pt x="12054" y="22691"/>
                    <a:pt x="11914" y="22691"/>
                  </a:cubicBezTo>
                  <a:cubicBezTo>
                    <a:pt x="7896" y="22691"/>
                    <a:pt x="5226" y="19625"/>
                    <a:pt x="5226" y="15027"/>
                  </a:cubicBezTo>
                  <a:lnTo>
                    <a:pt x="5226" y="12101"/>
                  </a:lnTo>
                  <a:cubicBezTo>
                    <a:pt x="5226" y="7502"/>
                    <a:pt x="7920" y="4437"/>
                    <a:pt x="11914" y="4437"/>
                  </a:cubicBezTo>
                  <a:cubicBezTo>
                    <a:pt x="13702" y="4437"/>
                    <a:pt x="16443" y="4576"/>
                    <a:pt x="17395" y="4785"/>
                  </a:cubicBezTo>
                  <a:lnTo>
                    <a:pt x="17674" y="4831"/>
                  </a:lnTo>
                  <a:lnTo>
                    <a:pt x="17674" y="27196"/>
                  </a:lnTo>
                  <a:lnTo>
                    <a:pt x="23271" y="27196"/>
                  </a:lnTo>
                  <a:lnTo>
                    <a:pt x="23271" y="2137"/>
                  </a:lnTo>
                  <a:cubicBezTo>
                    <a:pt x="23294" y="1673"/>
                    <a:pt x="23294" y="1510"/>
                    <a:pt x="22272" y="1232"/>
                  </a:cubicBezTo>
                  <a:cubicBezTo>
                    <a:pt x="19485" y="512"/>
                    <a:pt x="15119" y="1"/>
                    <a:pt x="11914" y="1"/>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52"/>
            <p:cNvSpPr/>
            <p:nvPr/>
          </p:nvSpPr>
          <p:spPr>
            <a:xfrm>
              <a:off x="5448725" y="2392725"/>
              <a:ext cx="139950" cy="905175"/>
            </a:xfrm>
            <a:custGeom>
              <a:avLst/>
              <a:gdLst/>
              <a:ahLst/>
              <a:cxnLst/>
              <a:rect l="l" t="t" r="r" b="b"/>
              <a:pathLst>
                <a:path w="5598" h="36207" extrusionOk="0">
                  <a:moveTo>
                    <a:pt x="1" y="0"/>
                  </a:moveTo>
                  <a:lnTo>
                    <a:pt x="1" y="36206"/>
                  </a:lnTo>
                  <a:lnTo>
                    <a:pt x="5598" y="36206"/>
                  </a:lnTo>
                  <a:lnTo>
                    <a:pt x="5598"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52"/>
            <p:cNvSpPr/>
            <p:nvPr/>
          </p:nvSpPr>
          <p:spPr>
            <a:xfrm>
              <a:off x="1841475" y="2392725"/>
              <a:ext cx="617775" cy="904600"/>
            </a:xfrm>
            <a:custGeom>
              <a:avLst/>
              <a:gdLst/>
              <a:ahLst/>
              <a:cxnLst/>
              <a:rect l="l" t="t" r="r" b="b"/>
              <a:pathLst>
                <a:path w="24711" h="36184" extrusionOk="0">
                  <a:moveTo>
                    <a:pt x="0" y="0"/>
                  </a:moveTo>
                  <a:lnTo>
                    <a:pt x="0" y="36183"/>
                  </a:lnTo>
                  <a:lnTo>
                    <a:pt x="5806" y="36183"/>
                  </a:lnTo>
                  <a:lnTo>
                    <a:pt x="5806" y="5040"/>
                  </a:lnTo>
                  <a:lnTo>
                    <a:pt x="9220" y="5040"/>
                  </a:lnTo>
                  <a:cubicBezTo>
                    <a:pt x="9940" y="5040"/>
                    <a:pt x="10544" y="5063"/>
                    <a:pt x="11194" y="5086"/>
                  </a:cubicBezTo>
                  <a:cubicBezTo>
                    <a:pt x="16234" y="5179"/>
                    <a:pt x="18695" y="7176"/>
                    <a:pt x="18695" y="11101"/>
                  </a:cubicBezTo>
                  <a:lnTo>
                    <a:pt x="18695" y="11543"/>
                  </a:lnTo>
                  <a:cubicBezTo>
                    <a:pt x="18695" y="15165"/>
                    <a:pt x="16698" y="17581"/>
                    <a:pt x="11217" y="17581"/>
                  </a:cubicBezTo>
                  <a:lnTo>
                    <a:pt x="9592" y="17581"/>
                  </a:lnTo>
                  <a:lnTo>
                    <a:pt x="9592" y="22458"/>
                  </a:lnTo>
                  <a:cubicBezTo>
                    <a:pt x="10172" y="22481"/>
                    <a:pt x="10683" y="22504"/>
                    <a:pt x="11240" y="22504"/>
                  </a:cubicBezTo>
                  <a:cubicBezTo>
                    <a:pt x="19137" y="22504"/>
                    <a:pt x="24710" y="19392"/>
                    <a:pt x="24710" y="11612"/>
                  </a:cubicBezTo>
                  <a:lnTo>
                    <a:pt x="24710" y="11148"/>
                  </a:lnTo>
                  <a:cubicBezTo>
                    <a:pt x="24687" y="3019"/>
                    <a:pt x="18626" y="0"/>
                    <a:pt x="9824"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52"/>
            <p:cNvSpPr/>
            <p:nvPr/>
          </p:nvSpPr>
          <p:spPr>
            <a:xfrm>
              <a:off x="4278825" y="2482125"/>
              <a:ext cx="369275" cy="814025"/>
            </a:xfrm>
            <a:custGeom>
              <a:avLst/>
              <a:gdLst/>
              <a:ahLst/>
              <a:cxnLst/>
              <a:rect l="l" t="t" r="r" b="b"/>
              <a:pathLst>
                <a:path w="14771" h="32561" extrusionOk="0">
                  <a:moveTo>
                    <a:pt x="5667" y="1"/>
                  </a:moveTo>
                  <a:lnTo>
                    <a:pt x="0" y="744"/>
                  </a:lnTo>
                  <a:lnTo>
                    <a:pt x="0" y="25710"/>
                  </a:lnTo>
                  <a:cubicBezTo>
                    <a:pt x="0" y="30447"/>
                    <a:pt x="2346" y="32561"/>
                    <a:pt x="7618" y="32561"/>
                  </a:cubicBezTo>
                  <a:lnTo>
                    <a:pt x="14771" y="32561"/>
                  </a:lnTo>
                  <a:lnTo>
                    <a:pt x="14771" y="28241"/>
                  </a:lnTo>
                  <a:lnTo>
                    <a:pt x="9499" y="28241"/>
                  </a:lnTo>
                  <a:cubicBezTo>
                    <a:pt x="7223" y="28241"/>
                    <a:pt x="5667" y="28148"/>
                    <a:pt x="5667" y="25710"/>
                  </a:cubicBezTo>
                  <a:lnTo>
                    <a:pt x="5667" y="10103"/>
                  </a:lnTo>
                  <a:lnTo>
                    <a:pt x="14771" y="10103"/>
                  </a:lnTo>
                  <a:lnTo>
                    <a:pt x="14771" y="5783"/>
                  </a:lnTo>
                  <a:lnTo>
                    <a:pt x="5667" y="5783"/>
                  </a:lnTo>
                  <a:lnTo>
                    <a:pt x="5667" y="1"/>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52"/>
            <p:cNvSpPr/>
            <p:nvPr/>
          </p:nvSpPr>
          <p:spPr>
            <a:xfrm>
              <a:off x="5652525" y="3180600"/>
              <a:ext cx="117875" cy="117300"/>
            </a:xfrm>
            <a:custGeom>
              <a:avLst/>
              <a:gdLst/>
              <a:ahLst/>
              <a:cxnLst/>
              <a:rect l="l" t="t" r="r" b="b"/>
              <a:pathLst>
                <a:path w="4715" h="4692" extrusionOk="0">
                  <a:moveTo>
                    <a:pt x="2230" y="1277"/>
                  </a:moveTo>
                  <a:cubicBezTo>
                    <a:pt x="2741" y="1277"/>
                    <a:pt x="2973" y="1463"/>
                    <a:pt x="2973" y="1812"/>
                  </a:cubicBezTo>
                  <a:cubicBezTo>
                    <a:pt x="2973" y="2160"/>
                    <a:pt x="2741" y="2369"/>
                    <a:pt x="2299" y="2369"/>
                  </a:cubicBezTo>
                  <a:lnTo>
                    <a:pt x="1812" y="2369"/>
                  </a:lnTo>
                  <a:lnTo>
                    <a:pt x="1812" y="1277"/>
                  </a:lnTo>
                  <a:close/>
                  <a:moveTo>
                    <a:pt x="1580" y="1045"/>
                  </a:moveTo>
                  <a:lnTo>
                    <a:pt x="1580" y="3553"/>
                  </a:lnTo>
                  <a:lnTo>
                    <a:pt x="1858" y="3553"/>
                  </a:lnTo>
                  <a:lnTo>
                    <a:pt x="1858" y="2601"/>
                  </a:lnTo>
                  <a:lnTo>
                    <a:pt x="2462" y="2578"/>
                  </a:lnTo>
                  <a:lnTo>
                    <a:pt x="3089" y="3553"/>
                  </a:lnTo>
                  <a:lnTo>
                    <a:pt x="3391" y="3553"/>
                  </a:lnTo>
                  <a:lnTo>
                    <a:pt x="2741" y="2508"/>
                  </a:lnTo>
                  <a:cubicBezTo>
                    <a:pt x="3019" y="2392"/>
                    <a:pt x="3252" y="2160"/>
                    <a:pt x="3252" y="1788"/>
                  </a:cubicBezTo>
                  <a:cubicBezTo>
                    <a:pt x="3252" y="1324"/>
                    <a:pt x="2927" y="1045"/>
                    <a:pt x="2299" y="1045"/>
                  </a:cubicBezTo>
                  <a:close/>
                  <a:moveTo>
                    <a:pt x="2346" y="302"/>
                  </a:moveTo>
                  <a:cubicBezTo>
                    <a:pt x="3461" y="302"/>
                    <a:pt x="4343" y="1231"/>
                    <a:pt x="4343" y="2323"/>
                  </a:cubicBezTo>
                  <a:cubicBezTo>
                    <a:pt x="4343" y="3414"/>
                    <a:pt x="3461" y="4320"/>
                    <a:pt x="2346" y="4320"/>
                  </a:cubicBezTo>
                  <a:cubicBezTo>
                    <a:pt x="1254" y="4320"/>
                    <a:pt x="349" y="3414"/>
                    <a:pt x="349" y="2323"/>
                  </a:cubicBezTo>
                  <a:cubicBezTo>
                    <a:pt x="349" y="1208"/>
                    <a:pt x="1254" y="302"/>
                    <a:pt x="2346" y="302"/>
                  </a:cubicBezTo>
                  <a:close/>
                  <a:moveTo>
                    <a:pt x="2346" y="0"/>
                  </a:moveTo>
                  <a:cubicBezTo>
                    <a:pt x="1045" y="0"/>
                    <a:pt x="0" y="1045"/>
                    <a:pt x="0" y="2346"/>
                  </a:cubicBezTo>
                  <a:cubicBezTo>
                    <a:pt x="0" y="3623"/>
                    <a:pt x="1045" y="4691"/>
                    <a:pt x="2346" y="4691"/>
                  </a:cubicBezTo>
                  <a:cubicBezTo>
                    <a:pt x="3670" y="4691"/>
                    <a:pt x="4715" y="3623"/>
                    <a:pt x="4715" y="2346"/>
                  </a:cubicBezTo>
                  <a:cubicBezTo>
                    <a:pt x="4715" y="1045"/>
                    <a:pt x="3670" y="0"/>
                    <a:pt x="2346"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4 – Sidebar">
  <p:cSld name="CUSTOM_5">
    <p:spTree>
      <p:nvGrpSpPr>
        <p:cNvPr id="1" name="Shape 601"/>
        <p:cNvGrpSpPr/>
        <p:nvPr/>
      </p:nvGrpSpPr>
      <p:grpSpPr>
        <a:xfrm>
          <a:off x="0" y="0"/>
          <a:ext cx="0" cy="0"/>
          <a:chOff x="0" y="0"/>
          <a:chExt cx="0" cy="0"/>
        </a:xfrm>
      </p:grpSpPr>
      <p:cxnSp>
        <p:nvCxnSpPr>
          <p:cNvPr id="602" name="Google Shape;602;p53"/>
          <p:cNvCxnSpPr/>
          <p:nvPr/>
        </p:nvCxnSpPr>
        <p:spPr>
          <a:xfrm rot="10800000">
            <a:off x="6081375" y="905700"/>
            <a:ext cx="0" cy="3764400"/>
          </a:xfrm>
          <a:prstGeom prst="straightConnector1">
            <a:avLst/>
          </a:prstGeom>
          <a:noFill/>
          <a:ln w="19050" cap="flat" cmpd="sng">
            <a:solidFill>
              <a:srgbClr val="003F6A"/>
            </a:solidFill>
            <a:prstDash val="solid"/>
            <a:round/>
            <a:headEnd type="none" w="sm" len="sm"/>
            <a:tailEnd type="none" w="sm" len="sm"/>
          </a:ln>
        </p:spPr>
      </p:cxnSp>
      <p:sp>
        <p:nvSpPr>
          <p:cNvPr id="603" name="Google Shape;603;p53"/>
          <p:cNvSpPr txBox="1">
            <a:spLocks noGrp="1"/>
          </p:cNvSpPr>
          <p:nvPr>
            <p:ph type="title"/>
          </p:nvPr>
        </p:nvSpPr>
        <p:spPr>
          <a:xfrm>
            <a:off x="192475" y="151275"/>
            <a:ext cx="8663100" cy="393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500" b="1">
                <a:solidFill>
                  <a:srgbClr val="FFFFFF"/>
                </a:solidFill>
                <a:latin typeface="Proxima Nova"/>
                <a:ea typeface="Proxima Nova"/>
                <a:cs typeface="Proxima Nova"/>
                <a:sym typeface="Proxima Nova"/>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604" name="Google Shape;604;p53"/>
          <p:cNvCxnSpPr/>
          <p:nvPr/>
        </p:nvCxnSpPr>
        <p:spPr>
          <a:xfrm>
            <a:off x="6078286" y="-214525"/>
            <a:ext cx="0" cy="119700"/>
          </a:xfrm>
          <a:prstGeom prst="straightConnector1">
            <a:avLst/>
          </a:prstGeom>
          <a:noFill/>
          <a:ln w="9525" cap="flat" cmpd="sng">
            <a:solidFill>
              <a:srgbClr val="D9D9D9"/>
            </a:solidFill>
            <a:prstDash val="solid"/>
            <a:round/>
            <a:headEnd type="none" w="med" len="med"/>
            <a:tailEnd type="none" w="med" len="med"/>
          </a:ln>
        </p:spPr>
      </p:cxnSp>
      <p:sp>
        <p:nvSpPr>
          <p:cNvPr id="605" name="Google Shape;605;p53"/>
          <p:cNvSpPr txBox="1">
            <a:spLocks noGrp="1"/>
          </p:cNvSpPr>
          <p:nvPr>
            <p:ph type="body" idx="1"/>
          </p:nvPr>
        </p:nvSpPr>
        <p:spPr>
          <a:xfrm>
            <a:off x="192475" y="900400"/>
            <a:ext cx="5618700" cy="3769500"/>
          </a:xfrm>
          <a:prstGeom prst="rect">
            <a:avLst/>
          </a:prstGeom>
          <a:noFill/>
          <a:ln>
            <a:noFill/>
          </a:ln>
        </p:spPr>
        <p:txBody>
          <a:bodyPr spcFirstLastPara="1" wrap="square" lIns="91425" tIns="91425" rIns="91425" bIns="91425" anchor="t" anchorCtr="0">
            <a:noAutofit/>
          </a:bodyPr>
          <a:lstStyle>
            <a:lvl1pPr marL="457200" lvl="0" indent="-317500" rtl="0">
              <a:lnSpc>
                <a:spcPct val="110000"/>
              </a:lnSpc>
              <a:spcBef>
                <a:spcPts val="0"/>
              </a:spcBef>
              <a:spcAft>
                <a:spcPts val="0"/>
              </a:spcAft>
              <a:buClr>
                <a:srgbClr val="EFEFEF"/>
              </a:buClr>
              <a:buSzPts val="1400"/>
              <a:buFont typeface="Proxima Nova"/>
              <a:buChar char="●"/>
              <a:defRPr>
                <a:solidFill>
                  <a:srgbClr val="EFEFEF"/>
                </a:solidFill>
                <a:latin typeface="Proxima Nova"/>
                <a:ea typeface="Proxima Nova"/>
                <a:cs typeface="Proxima Nova"/>
                <a:sym typeface="Proxima Nova"/>
              </a:defRPr>
            </a:lvl1pPr>
            <a:lvl2pPr marL="914400" lvl="1" indent="-317500" rtl="0">
              <a:lnSpc>
                <a:spcPct val="110000"/>
              </a:lnSpc>
              <a:spcBef>
                <a:spcPts val="1000"/>
              </a:spcBef>
              <a:spcAft>
                <a:spcPts val="0"/>
              </a:spcAft>
              <a:buClr>
                <a:srgbClr val="EFEFEF"/>
              </a:buClr>
              <a:buSzPts val="1400"/>
              <a:buFont typeface="Proxima Nova"/>
              <a:buChar char="○"/>
              <a:defRPr>
                <a:solidFill>
                  <a:srgbClr val="EFEFEF"/>
                </a:solidFill>
                <a:latin typeface="Proxima Nova"/>
                <a:ea typeface="Proxima Nova"/>
                <a:cs typeface="Proxima Nova"/>
                <a:sym typeface="Proxima Nova"/>
              </a:defRPr>
            </a:lvl2pPr>
            <a:lvl3pPr marL="1371600" lvl="2" indent="-317500" rtl="0">
              <a:lnSpc>
                <a:spcPct val="110000"/>
              </a:lnSpc>
              <a:spcBef>
                <a:spcPts val="1000"/>
              </a:spcBef>
              <a:spcAft>
                <a:spcPts val="0"/>
              </a:spcAft>
              <a:buClr>
                <a:srgbClr val="EFEFEF"/>
              </a:buClr>
              <a:buSzPts val="1400"/>
              <a:buFont typeface="Proxima Nova"/>
              <a:buChar char="■"/>
              <a:defRPr>
                <a:solidFill>
                  <a:srgbClr val="EFEFEF"/>
                </a:solidFill>
                <a:latin typeface="Proxima Nova"/>
                <a:ea typeface="Proxima Nova"/>
                <a:cs typeface="Proxima Nova"/>
                <a:sym typeface="Proxima Nova"/>
              </a:defRPr>
            </a:lvl3pPr>
            <a:lvl4pPr marL="1828800" lvl="3" indent="-317500" rtl="0">
              <a:lnSpc>
                <a:spcPct val="110000"/>
              </a:lnSpc>
              <a:spcBef>
                <a:spcPts val="1000"/>
              </a:spcBef>
              <a:spcAft>
                <a:spcPts val="0"/>
              </a:spcAft>
              <a:buClr>
                <a:srgbClr val="EFEFEF"/>
              </a:buClr>
              <a:buSzPts val="1400"/>
              <a:buFont typeface="Proxima Nova"/>
              <a:buChar char="●"/>
              <a:defRPr>
                <a:solidFill>
                  <a:srgbClr val="EFEFEF"/>
                </a:solidFill>
                <a:latin typeface="Proxima Nova"/>
                <a:ea typeface="Proxima Nova"/>
                <a:cs typeface="Proxima Nova"/>
                <a:sym typeface="Proxima Nova"/>
              </a:defRPr>
            </a:lvl4pPr>
            <a:lvl5pPr marL="2286000" lvl="4" indent="-317500" rtl="0">
              <a:lnSpc>
                <a:spcPct val="110000"/>
              </a:lnSpc>
              <a:spcBef>
                <a:spcPts val="1000"/>
              </a:spcBef>
              <a:spcAft>
                <a:spcPts val="0"/>
              </a:spcAft>
              <a:buClr>
                <a:srgbClr val="EFEFEF"/>
              </a:buClr>
              <a:buSzPts val="1400"/>
              <a:buFont typeface="Proxima Nova"/>
              <a:buChar char="○"/>
              <a:defRPr>
                <a:solidFill>
                  <a:srgbClr val="EFEFEF"/>
                </a:solidFill>
                <a:latin typeface="Proxima Nova"/>
                <a:ea typeface="Proxima Nova"/>
                <a:cs typeface="Proxima Nova"/>
                <a:sym typeface="Proxima Nova"/>
              </a:defRPr>
            </a:lvl5pPr>
            <a:lvl6pPr marL="2743200" lvl="5" indent="-317500" rtl="0">
              <a:lnSpc>
                <a:spcPct val="110000"/>
              </a:lnSpc>
              <a:spcBef>
                <a:spcPts val="1000"/>
              </a:spcBef>
              <a:spcAft>
                <a:spcPts val="0"/>
              </a:spcAft>
              <a:buClr>
                <a:srgbClr val="EFEFEF"/>
              </a:buClr>
              <a:buSzPts val="1400"/>
              <a:buFont typeface="Proxima Nova"/>
              <a:buChar char="■"/>
              <a:defRPr>
                <a:solidFill>
                  <a:srgbClr val="EFEFEF"/>
                </a:solidFill>
                <a:latin typeface="Proxima Nova"/>
                <a:ea typeface="Proxima Nova"/>
                <a:cs typeface="Proxima Nova"/>
                <a:sym typeface="Proxima Nova"/>
              </a:defRPr>
            </a:lvl6pPr>
            <a:lvl7pPr marL="3200400" lvl="6" indent="-317500" rtl="0">
              <a:lnSpc>
                <a:spcPct val="110000"/>
              </a:lnSpc>
              <a:spcBef>
                <a:spcPts val="1000"/>
              </a:spcBef>
              <a:spcAft>
                <a:spcPts val="0"/>
              </a:spcAft>
              <a:buClr>
                <a:srgbClr val="EFEFEF"/>
              </a:buClr>
              <a:buSzPts val="1400"/>
              <a:buFont typeface="Proxima Nova"/>
              <a:buChar char="●"/>
              <a:defRPr>
                <a:solidFill>
                  <a:srgbClr val="EFEFEF"/>
                </a:solidFill>
                <a:latin typeface="Proxima Nova"/>
                <a:ea typeface="Proxima Nova"/>
                <a:cs typeface="Proxima Nova"/>
                <a:sym typeface="Proxima Nova"/>
              </a:defRPr>
            </a:lvl7pPr>
            <a:lvl8pPr marL="3657600" lvl="7" indent="-317500" rtl="0">
              <a:lnSpc>
                <a:spcPct val="110000"/>
              </a:lnSpc>
              <a:spcBef>
                <a:spcPts val="1000"/>
              </a:spcBef>
              <a:spcAft>
                <a:spcPts val="0"/>
              </a:spcAft>
              <a:buClr>
                <a:srgbClr val="EFEFEF"/>
              </a:buClr>
              <a:buSzPts val="1400"/>
              <a:buFont typeface="Proxima Nova"/>
              <a:buChar char="○"/>
              <a:defRPr>
                <a:solidFill>
                  <a:srgbClr val="EFEFEF"/>
                </a:solidFill>
                <a:latin typeface="Proxima Nova"/>
                <a:ea typeface="Proxima Nova"/>
                <a:cs typeface="Proxima Nova"/>
                <a:sym typeface="Proxima Nova"/>
              </a:defRPr>
            </a:lvl8pPr>
            <a:lvl9pPr marL="4114800" lvl="8" indent="-317500" rtl="0">
              <a:lnSpc>
                <a:spcPct val="110000"/>
              </a:lnSpc>
              <a:spcBef>
                <a:spcPts val="1000"/>
              </a:spcBef>
              <a:spcAft>
                <a:spcPts val="1000"/>
              </a:spcAft>
              <a:buClr>
                <a:srgbClr val="EFEFEF"/>
              </a:buClr>
              <a:buSzPts val="1400"/>
              <a:buFont typeface="Proxima Nova"/>
              <a:buChar char="■"/>
              <a:defRPr>
                <a:solidFill>
                  <a:srgbClr val="EFEFEF"/>
                </a:solidFill>
                <a:latin typeface="Proxima Nova"/>
                <a:ea typeface="Proxima Nova"/>
                <a:cs typeface="Proxima Nova"/>
                <a:sym typeface="Proxima Nova"/>
              </a:defRPr>
            </a:lvl9pPr>
          </a:lstStyle>
          <a:p>
            <a:endParaRPr/>
          </a:p>
        </p:txBody>
      </p:sp>
      <p:sp>
        <p:nvSpPr>
          <p:cNvPr id="606" name="Google Shape;606;p53"/>
          <p:cNvSpPr txBox="1">
            <a:spLocks noGrp="1"/>
          </p:cNvSpPr>
          <p:nvPr>
            <p:ph type="body" idx="2"/>
          </p:nvPr>
        </p:nvSpPr>
        <p:spPr>
          <a:xfrm>
            <a:off x="6222125" y="900400"/>
            <a:ext cx="2729400" cy="3769500"/>
          </a:xfrm>
          <a:prstGeom prst="rect">
            <a:avLst/>
          </a:prstGeom>
          <a:noFill/>
          <a:ln>
            <a:noFill/>
          </a:ln>
        </p:spPr>
        <p:txBody>
          <a:bodyPr spcFirstLastPara="1" wrap="square" lIns="91425" tIns="91425" rIns="91425" bIns="91425" anchor="t" anchorCtr="0">
            <a:noAutofit/>
          </a:bodyPr>
          <a:lstStyle>
            <a:lvl1pPr marL="457200" lvl="0" indent="-311150" rtl="0">
              <a:lnSpc>
                <a:spcPct val="110000"/>
              </a:lnSpc>
              <a:spcBef>
                <a:spcPts val="0"/>
              </a:spcBef>
              <a:spcAft>
                <a:spcPts val="0"/>
              </a:spcAft>
              <a:buClr>
                <a:schemeClr val="lt2"/>
              </a:buClr>
              <a:buSzPts val="1300"/>
              <a:buFont typeface="Proxima Nova"/>
              <a:buChar char="●"/>
              <a:defRPr sz="1300" b="1">
                <a:solidFill>
                  <a:schemeClr val="lt2"/>
                </a:solidFill>
                <a:latin typeface="Proxima Nova"/>
                <a:ea typeface="Proxima Nova"/>
                <a:cs typeface="Proxima Nova"/>
                <a:sym typeface="Proxima Nova"/>
              </a:defRPr>
            </a:lvl1pPr>
            <a:lvl2pPr marL="914400" lvl="1" indent="-311150" rtl="0">
              <a:lnSpc>
                <a:spcPct val="110000"/>
              </a:lnSpc>
              <a:spcBef>
                <a:spcPts val="2000"/>
              </a:spcBef>
              <a:spcAft>
                <a:spcPts val="0"/>
              </a:spcAft>
              <a:buClr>
                <a:schemeClr val="lt2"/>
              </a:buClr>
              <a:buSzPts val="1300"/>
              <a:buFont typeface="Proxima Nova"/>
              <a:buChar char="○"/>
              <a:defRPr sz="1300" b="1">
                <a:solidFill>
                  <a:schemeClr val="lt2"/>
                </a:solidFill>
                <a:latin typeface="Proxima Nova"/>
                <a:ea typeface="Proxima Nova"/>
                <a:cs typeface="Proxima Nova"/>
                <a:sym typeface="Proxima Nova"/>
              </a:defRPr>
            </a:lvl2pPr>
            <a:lvl3pPr marL="1371600" lvl="2" indent="-311150" rtl="0">
              <a:lnSpc>
                <a:spcPct val="110000"/>
              </a:lnSpc>
              <a:spcBef>
                <a:spcPts val="2000"/>
              </a:spcBef>
              <a:spcAft>
                <a:spcPts val="0"/>
              </a:spcAft>
              <a:buClr>
                <a:schemeClr val="lt2"/>
              </a:buClr>
              <a:buSzPts val="1300"/>
              <a:buFont typeface="Proxima Nova"/>
              <a:buChar char="■"/>
              <a:defRPr sz="1300" b="1">
                <a:solidFill>
                  <a:schemeClr val="lt2"/>
                </a:solidFill>
                <a:latin typeface="Proxima Nova"/>
                <a:ea typeface="Proxima Nova"/>
                <a:cs typeface="Proxima Nova"/>
                <a:sym typeface="Proxima Nova"/>
              </a:defRPr>
            </a:lvl3pPr>
            <a:lvl4pPr marL="1828800" lvl="3" indent="-311150" rtl="0">
              <a:lnSpc>
                <a:spcPct val="110000"/>
              </a:lnSpc>
              <a:spcBef>
                <a:spcPts val="2000"/>
              </a:spcBef>
              <a:spcAft>
                <a:spcPts val="0"/>
              </a:spcAft>
              <a:buClr>
                <a:schemeClr val="lt2"/>
              </a:buClr>
              <a:buSzPts val="1300"/>
              <a:buFont typeface="Proxima Nova"/>
              <a:buChar char="●"/>
              <a:defRPr sz="1300" b="1">
                <a:solidFill>
                  <a:schemeClr val="lt2"/>
                </a:solidFill>
                <a:latin typeface="Proxima Nova"/>
                <a:ea typeface="Proxima Nova"/>
                <a:cs typeface="Proxima Nova"/>
                <a:sym typeface="Proxima Nova"/>
              </a:defRPr>
            </a:lvl4pPr>
            <a:lvl5pPr marL="2286000" lvl="4" indent="-311150" rtl="0">
              <a:lnSpc>
                <a:spcPct val="110000"/>
              </a:lnSpc>
              <a:spcBef>
                <a:spcPts val="2000"/>
              </a:spcBef>
              <a:spcAft>
                <a:spcPts val="0"/>
              </a:spcAft>
              <a:buClr>
                <a:schemeClr val="lt2"/>
              </a:buClr>
              <a:buSzPts val="1300"/>
              <a:buFont typeface="Proxima Nova"/>
              <a:buChar char="○"/>
              <a:defRPr sz="1300" b="1">
                <a:solidFill>
                  <a:schemeClr val="lt2"/>
                </a:solidFill>
                <a:latin typeface="Proxima Nova"/>
                <a:ea typeface="Proxima Nova"/>
                <a:cs typeface="Proxima Nova"/>
                <a:sym typeface="Proxima Nova"/>
              </a:defRPr>
            </a:lvl5pPr>
            <a:lvl6pPr marL="2743200" lvl="5" indent="-311150" rtl="0">
              <a:lnSpc>
                <a:spcPct val="110000"/>
              </a:lnSpc>
              <a:spcBef>
                <a:spcPts val="2000"/>
              </a:spcBef>
              <a:spcAft>
                <a:spcPts val="0"/>
              </a:spcAft>
              <a:buClr>
                <a:schemeClr val="lt2"/>
              </a:buClr>
              <a:buSzPts val="1300"/>
              <a:buFont typeface="Proxima Nova"/>
              <a:buChar char="■"/>
              <a:defRPr sz="1300" b="1">
                <a:solidFill>
                  <a:schemeClr val="lt2"/>
                </a:solidFill>
                <a:latin typeface="Proxima Nova"/>
                <a:ea typeface="Proxima Nova"/>
                <a:cs typeface="Proxima Nova"/>
                <a:sym typeface="Proxima Nova"/>
              </a:defRPr>
            </a:lvl6pPr>
            <a:lvl7pPr marL="3200400" lvl="6" indent="-311150" rtl="0">
              <a:lnSpc>
                <a:spcPct val="110000"/>
              </a:lnSpc>
              <a:spcBef>
                <a:spcPts val="2000"/>
              </a:spcBef>
              <a:spcAft>
                <a:spcPts val="0"/>
              </a:spcAft>
              <a:buClr>
                <a:schemeClr val="lt2"/>
              </a:buClr>
              <a:buSzPts val="1300"/>
              <a:buFont typeface="Proxima Nova"/>
              <a:buChar char="●"/>
              <a:defRPr sz="1300" b="1">
                <a:solidFill>
                  <a:schemeClr val="lt2"/>
                </a:solidFill>
                <a:latin typeface="Proxima Nova"/>
                <a:ea typeface="Proxima Nova"/>
                <a:cs typeface="Proxima Nova"/>
                <a:sym typeface="Proxima Nova"/>
              </a:defRPr>
            </a:lvl7pPr>
            <a:lvl8pPr marL="3657600" lvl="7" indent="-311150" rtl="0">
              <a:lnSpc>
                <a:spcPct val="110000"/>
              </a:lnSpc>
              <a:spcBef>
                <a:spcPts val="2000"/>
              </a:spcBef>
              <a:spcAft>
                <a:spcPts val="0"/>
              </a:spcAft>
              <a:buClr>
                <a:schemeClr val="lt2"/>
              </a:buClr>
              <a:buSzPts val="1300"/>
              <a:buFont typeface="Proxima Nova"/>
              <a:buChar char="○"/>
              <a:defRPr sz="1300" b="1">
                <a:solidFill>
                  <a:schemeClr val="lt2"/>
                </a:solidFill>
                <a:latin typeface="Proxima Nova"/>
                <a:ea typeface="Proxima Nova"/>
                <a:cs typeface="Proxima Nova"/>
                <a:sym typeface="Proxima Nova"/>
              </a:defRPr>
            </a:lvl8pPr>
            <a:lvl9pPr marL="4114800" lvl="8" indent="-311150" rtl="0">
              <a:lnSpc>
                <a:spcPct val="110000"/>
              </a:lnSpc>
              <a:spcBef>
                <a:spcPts val="2000"/>
              </a:spcBef>
              <a:spcAft>
                <a:spcPts val="2000"/>
              </a:spcAft>
              <a:buClr>
                <a:schemeClr val="lt2"/>
              </a:buClr>
              <a:buSzPts val="1300"/>
              <a:buFont typeface="Proxima Nova"/>
              <a:buChar char="■"/>
              <a:defRPr sz="1300" b="1">
                <a:solidFill>
                  <a:schemeClr val="lt2"/>
                </a:solidFill>
                <a:latin typeface="Proxima Nova"/>
                <a:ea typeface="Proxima Nova"/>
                <a:cs typeface="Proxima Nova"/>
                <a:sym typeface="Proxima Nova"/>
              </a:defRPr>
            </a:lvl9pPr>
          </a:lstStyle>
          <a:p>
            <a:endParaRPr/>
          </a:p>
        </p:txBody>
      </p:sp>
      <p:grpSp>
        <p:nvGrpSpPr>
          <p:cNvPr id="607" name="Google Shape;607;p53"/>
          <p:cNvGrpSpPr/>
          <p:nvPr/>
        </p:nvGrpSpPr>
        <p:grpSpPr>
          <a:xfrm>
            <a:off x="287525" y="4854556"/>
            <a:ext cx="634914" cy="148716"/>
            <a:chOff x="1841475" y="2392725"/>
            <a:chExt cx="3928925" cy="920275"/>
          </a:xfrm>
        </p:grpSpPr>
        <p:sp>
          <p:nvSpPr>
            <p:cNvPr id="608" name="Google Shape;608;p53"/>
            <p:cNvSpPr/>
            <p:nvPr/>
          </p:nvSpPr>
          <p:spPr>
            <a:xfrm>
              <a:off x="2574175" y="2392725"/>
              <a:ext cx="139950" cy="905175"/>
            </a:xfrm>
            <a:custGeom>
              <a:avLst/>
              <a:gdLst/>
              <a:ahLst/>
              <a:cxnLst/>
              <a:rect l="l" t="t" r="r" b="b"/>
              <a:pathLst>
                <a:path w="5598" h="36207" extrusionOk="0">
                  <a:moveTo>
                    <a:pt x="1" y="0"/>
                  </a:moveTo>
                  <a:lnTo>
                    <a:pt x="1" y="5411"/>
                  </a:lnTo>
                  <a:lnTo>
                    <a:pt x="5575" y="5411"/>
                  </a:lnTo>
                  <a:lnTo>
                    <a:pt x="5575" y="0"/>
                  </a:lnTo>
                  <a:close/>
                  <a:moveTo>
                    <a:pt x="1" y="9383"/>
                  </a:moveTo>
                  <a:lnTo>
                    <a:pt x="1" y="36206"/>
                  </a:lnTo>
                  <a:lnTo>
                    <a:pt x="5598" y="36206"/>
                  </a:lnTo>
                  <a:lnTo>
                    <a:pt x="5598" y="9383"/>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53"/>
            <p:cNvSpPr/>
            <p:nvPr/>
          </p:nvSpPr>
          <p:spPr>
            <a:xfrm>
              <a:off x="2816875" y="2626700"/>
              <a:ext cx="703700" cy="686300"/>
            </a:xfrm>
            <a:custGeom>
              <a:avLst/>
              <a:gdLst/>
              <a:ahLst/>
              <a:cxnLst/>
              <a:rect l="l" t="t" r="r" b="b"/>
              <a:pathLst>
                <a:path w="28148" h="27452" extrusionOk="0">
                  <a:moveTo>
                    <a:pt x="0" y="0"/>
                  </a:moveTo>
                  <a:lnTo>
                    <a:pt x="0" y="3949"/>
                  </a:lnTo>
                  <a:lnTo>
                    <a:pt x="2601" y="3949"/>
                  </a:lnTo>
                  <a:lnTo>
                    <a:pt x="9081" y="23201"/>
                  </a:lnTo>
                  <a:cubicBezTo>
                    <a:pt x="10103" y="26151"/>
                    <a:pt x="11821" y="27451"/>
                    <a:pt x="14701" y="27451"/>
                  </a:cubicBezTo>
                  <a:cubicBezTo>
                    <a:pt x="16629" y="27451"/>
                    <a:pt x="19021" y="26987"/>
                    <a:pt x="20368" y="23201"/>
                  </a:cubicBezTo>
                  <a:lnTo>
                    <a:pt x="28148" y="0"/>
                  </a:lnTo>
                  <a:lnTo>
                    <a:pt x="22783" y="0"/>
                  </a:lnTo>
                  <a:lnTo>
                    <a:pt x="15978" y="21529"/>
                  </a:lnTo>
                  <a:cubicBezTo>
                    <a:pt x="15723" y="22458"/>
                    <a:pt x="15537" y="23015"/>
                    <a:pt x="14701" y="23015"/>
                  </a:cubicBezTo>
                  <a:cubicBezTo>
                    <a:pt x="13888" y="23015"/>
                    <a:pt x="13703" y="22458"/>
                    <a:pt x="13424" y="21529"/>
                  </a:cubicBezTo>
                  <a:lnTo>
                    <a:pt x="6712"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53"/>
            <p:cNvSpPr/>
            <p:nvPr/>
          </p:nvSpPr>
          <p:spPr>
            <a:xfrm>
              <a:off x="3557125" y="2626700"/>
              <a:ext cx="614900" cy="685700"/>
            </a:xfrm>
            <a:custGeom>
              <a:avLst/>
              <a:gdLst/>
              <a:ahLst/>
              <a:cxnLst/>
              <a:rect l="l" t="t" r="r" b="b"/>
              <a:pathLst>
                <a:path w="24596" h="27428" extrusionOk="0">
                  <a:moveTo>
                    <a:pt x="12310" y="4436"/>
                  </a:moveTo>
                  <a:cubicBezTo>
                    <a:pt x="16676" y="4436"/>
                    <a:pt x="19347" y="7711"/>
                    <a:pt x="19347" y="11636"/>
                  </a:cubicBezTo>
                  <a:lnTo>
                    <a:pt x="19347" y="15839"/>
                  </a:lnTo>
                  <a:cubicBezTo>
                    <a:pt x="19347" y="19764"/>
                    <a:pt x="16653" y="23039"/>
                    <a:pt x="12310" y="23039"/>
                  </a:cubicBezTo>
                  <a:cubicBezTo>
                    <a:pt x="7851" y="23039"/>
                    <a:pt x="5296" y="19764"/>
                    <a:pt x="5319" y="15839"/>
                  </a:cubicBezTo>
                  <a:lnTo>
                    <a:pt x="5319" y="11636"/>
                  </a:lnTo>
                  <a:cubicBezTo>
                    <a:pt x="5319" y="7711"/>
                    <a:pt x="7735" y="4436"/>
                    <a:pt x="12310" y="4436"/>
                  </a:cubicBezTo>
                  <a:close/>
                  <a:moveTo>
                    <a:pt x="12310" y="0"/>
                  </a:moveTo>
                  <a:cubicBezTo>
                    <a:pt x="5087" y="0"/>
                    <a:pt x="1" y="4785"/>
                    <a:pt x="47" y="11612"/>
                  </a:cubicBezTo>
                  <a:lnTo>
                    <a:pt x="47" y="15816"/>
                  </a:lnTo>
                  <a:cubicBezTo>
                    <a:pt x="47" y="22644"/>
                    <a:pt x="5087" y="27428"/>
                    <a:pt x="12310" y="27428"/>
                  </a:cubicBezTo>
                  <a:cubicBezTo>
                    <a:pt x="19556" y="27428"/>
                    <a:pt x="24595" y="22644"/>
                    <a:pt x="24595" y="15816"/>
                  </a:cubicBezTo>
                  <a:lnTo>
                    <a:pt x="24595" y="11612"/>
                  </a:lnTo>
                  <a:cubicBezTo>
                    <a:pt x="24595" y="4785"/>
                    <a:pt x="19556" y="0"/>
                    <a:pt x="12310"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53"/>
            <p:cNvSpPr/>
            <p:nvPr/>
          </p:nvSpPr>
          <p:spPr>
            <a:xfrm>
              <a:off x="4732275" y="2617400"/>
              <a:ext cx="582350" cy="679925"/>
            </a:xfrm>
            <a:custGeom>
              <a:avLst/>
              <a:gdLst/>
              <a:ahLst/>
              <a:cxnLst/>
              <a:rect l="l" t="t" r="r" b="b"/>
              <a:pathLst>
                <a:path w="23294" h="27197" extrusionOk="0">
                  <a:moveTo>
                    <a:pt x="11914" y="1"/>
                  </a:moveTo>
                  <a:cubicBezTo>
                    <a:pt x="4552" y="1"/>
                    <a:pt x="0" y="4646"/>
                    <a:pt x="0" y="12101"/>
                  </a:cubicBezTo>
                  <a:lnTo>
                    <a:pt x="0" y="15027"/>
                  </a:lnTo>
                  <a:cubicBezTo>
                    <a:pt x="0" y="22482"/>
                    <a:pt x="4552" y="27196"/>
                    <a:pt x="11914" y="27196"/>
                  </a:cubicBezTo>
                  <a:cubicBezTo>
                    <a:pt x="12077" y="27196"/>
                    <a:pt x="13377" y="27196"/>
                    <a:pt x="13958" y="27127"/>
                  </a:cubicBezTo>
                  <a:lnTo>
                    <a:pt x="13958" y="22644"/>
                  </a:lnTo>
                  <a:cubicBezTo>
                    <a:pt x="13726" y="22644"/>
                    <a:pt x="12054" y="22691"/>
                    <a:pt x="11914" y="22691"/>
                  </a:cubicBezTo>
                  <a:cubicBezTo>
                    <a:pt x="7896" y="22691"/>
                    <a:pt x="5226" y="19625"/>
                    <a:pt x="5226" y="15027"/>
                  </a:cubicBezTo>
                  <a:lnTo>
                    <a:pt x="5226" y="12101"/>
                  </a:lnTo>
                  <a:cubicBezTo>
                    <a:pt x="5226" y="7502"/>
                    <a:pt x="7920" y="4437"/>
                    <a:pt x="11914" y="4437"/>
                  </a:cubicBezTo>
                  <a:cubicBezTo>
                    <a:pt x="13702" y="4437"/>
                    <a:pt x="16443" y="4576"/>
                    <a:pt x="17395" y="4785"/>
                  </a:cubicBezTo>
                  <a:lnTo>
                    <a:pt x="17674" y="4831"/>
                  </a:lnTo>
                  <a:lnTo>
                    <a:pt x="17674" y="27196"/>
                  </a:lnTo>
                  <a:lnTo>
                    <a:pt x="23271" y="27196"/>
                  </a:lnTo>
                  <a:lnTo>
                    <a:pt x="23271" y="2137"/>
                  </a:lnTo>
                  <a:cubicBezTo>
                    <a:pt x="23294" y="1673"/>
                    <a:pt x="23294" y="1510"/>
                    <a:pt x="22272" y="1232"/>
                  </a:cubicBezTo>
                  <a:cubicBezTo>
                    <a:pt x="19485" y="512"/>
                    <a:pt x="15119" y="1"/>
                    <a:pt x="11914" y="1"/>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53"/>
            <p:cNvSpPr/>
            <p:nvPr/>
          </p:nvSpPr>
          <p:spPr>
            <a:xfrm>
              <a:off x="5448725" y="2392725"/>
              <a:ext cx="139950" cy="905175"/>
            </a:xfrm>
            <a:custGeom>
              <a:avLst/>
              <a:gdLst/>
              <a:ahLst/>
              <a:cxnLst/>
              <a:rect l="l" t="t" r="r" b="b"/>
              <a:pathLst>
                <a:path w="5598" h="36207" extrusionOk="0">
                  <a:moveTo>
                    <a:pt x="1" y="0"/>
                  </a:moveTo>
                  <a:lnTo>
                    <a:pt x="1" y="36206"/>
                  </a:lnTo>
                  <a:lnTo>
                    <a:pt x="5598" y="36206"/>
                  </a:lnTo>
                  <a:lnTo>
                    <a:pt x="5598"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53"/>
            <p:cNvSpPr/>
            <p:nvPr/>
          </p:nvSpPr>
          <p:spPr>
            <a:xfrm>
              <a:off x="1841475" y="2392725"/>
              <a:ext cx="617775" cy="904600"/>
            </a:xfrm>
            <a:custGeom>
              <a:avLst/>
              <a:gdLst/>
              <a:ahLst/>
              <a:cxnLst/>
              <a:rect l="l" t="t" r="r" b="b"/>
              <a:pathLst>
                <a:path w="24711" h="36184" extrusionOk="0">
                  <a:moveTo>
                    <a:pt x="0" y="0"/>
                  </a:moveTo>
                  <a:lnTo>
                    <a:pt x="0" y="36183"/>
                  </a:lnTo>
                  <a:lnTo>
                    <a:pt x="5806" y="36183"/>
                  </a:lnTo>
                  <a:lnTo>
                    <a:pt x="5806" y="5040"/>
                  </a:lnTo>
                  <a:lnTo>
                    <a:pt x="9220" y="5040"/>
                  </a:lnTo>
                  <a:cubicBezTo>
                    <a:pt x="9940" y="5040"/>
                    <a:pt x="10544" y="5063"/>
                    <a:pt x="11194" y="5086"/>
                  </a:cubicBezTo>
                  <a:cubicBezTo>
                    <a:pt x="16234" y="5179"/>
                    <a:pt x="18695" y="7176"/>
                    <a:pt x="18695" y="11101"/>
                  </a:cubicBezTo>
                  <a:lnTo>
                    <a:pt x="18695" y="11543"/>
                  </a:lnTo>
                  <a:cubicBezTo>
                    <a:pt x="18695" y="15165"/>
                    <a:pt x="16698" y="17581"/>
                    <a:pt x="11217" y="17581"/>
                  </a:cubicBezTo>
                  <a:lnTo>
                    <a:pt x="9592" y="17581"/>
                  </a:lnTo>
                  <a:lnTo>
                    <a:pt x="9592" y="22458"/>
                  </a:lnTo>
                  <a:cubicBezTo>
                    <a:pt x="10172" y="22481"/>
                    <a:pt x="10683" y="22504"/>
                    <a:pt x="11240" y="22504"/>
                  </a:cubicBezTo>
                  <a:cubicBezTo>
                    <a:pt x="19137" y="22504"/>
                    <a:pt x="24710" y="19392"/>
                    <a:pt x="24710" y="11612"/>
                  </a:cubicBezTo>
                  <a:lnTo>
                    <a:pt x="24710" y="11148"/>
                  </a:lnTo>
                  <a:cubicBezTo>
                    <a:pt x="24687" y="3019"/>
                    <a:pt x="18626" y="0"/>
                    <a:pt x="9824"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53"/>
            <p:cNvSpPr/>
            <p:nvPr/>
          </p:nvSpPr>
          <p:spPr>
            <a:xfrm>
              <a:off x="4278825" y="2482125"/>
              <a:ext cx="369275" cy="814025"/>
            </a:xfrm>
            <a:custGeom>
              <a:avLst/>
              <a:gdLst/>
              <a:ahLst/>
              <a:cxnLst/>
              <a:rect l="l" t="t" r="r" b="b"/>
              <a:pathLst>
                <a:path w="14771" h="32561" extrusionOk="0">
                  <a:moveTo>
                    <a:pt x="5667" y="1"/>
                  </a:moveTo>
                  <a:lnTo>
                    <a:pt x="0" y="744"/>
                  </a:lnTo>
                  <a:lnTo>
                    <a:pt x="0" y="25710"/>
                  </a:lnTo>
                  <a:cubicBezTo>
                    <a:pt x="0" y="30447"/>
                    <a:pt x="2346" y="32561"/>
                    <a:pt x="7618" y="32561"/>
                  </a:cubicBezTo>
                  <a:lnTo>
                    <a:pt x="14771" y="32561"/>
                  </a:lnTo>
                  <a:lnTo>
                    <a:pt x="14771" y="28241"/>
                  </a:lnTo>
                  <a:lnTo>
                    <a:pt x="9499" y="28241"/>
                  </a:lnTo>
                  <a:cubicBezTo>
                    <a:pt x="7223" y="28241"/>
                    <a:pt x="5667" y="28148"/>
                    <a:pt x="5667" y="25710"/>
                  </a:cubicBezTo>
                  <a:lnTo>
                    <a:pt x="5667" y="10103"/>
                  </a:lnTo>
                  <a:lnTo>
                    <a:pt x="14771" y="10103"/>
                  </a:lnTo>
                  <a:lnTo>
                    <a:pt x="14771" y="5783"/>
                  </a:lnTo>
                  <a:lnTo>
                    <a:pt x="5667" y="5783"/>
                  </a:lnTo>
                  <a:lnTo>
                    <a:pt x="5667" y="1"/>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53"/>
            <p:cNvSpPr/>
            <p:nvPr/>
          </p:nvSpPr>
          <p:spPr>
            <a:xfrm>
              <a:off x="5652525" y="3180600"/>
              <a:ext cx="117875" cy="117300"/>
            </a:xfrm>
            <a:custGeom>
              <a:avLst/>
              <a:gdLst/>
              <a:ahLst/>
              <a:cxnLst/>
              <a:rect l="l" t="t" r="r" b="b"/>
              <a:pathLst>
                <a:path w="4715" h="4692" extrusionOk="0">
                  <a:moveTo>
                    <a:pt x="2230" y="1277"/>
                  </a:moveTo>
                  <a:cubicBezTo>
                    <a:pt x="2741" y="1277"/>
                    <a:pt x="2973" y="1463"/>
                    <a:pt x="2973" y="1812"/>
                  </a:cubicBezTo>
                  <a:cubicBezTo>
                    <a:pt x="2973" y="2160"/>
                    <a:pt x="2741" y="2369"/>
                    <a:pt x="2299" y="2369"/>
                  </a:cubicBezTo>
                  <a:lnTo>
                    <a:pt x="1812" y="2369"/>
                  </a:lnTo>
                  <a:lnTo>
                    <a:pt x="1812" y="1277"/>
                  </a:lnTo>
                  <a:close/>
                  <a:moveTo>
                    <a:pt x="1580" y="1045"/>
                  </a:moveTo>
                  <a:lnTo>
                    <a:pt x="1580" y="3553"/>
                  </a:lnTo>
                  <a:lnTo>
                    <a:pt x="1858" y="3553"/>
                  </a:lnTo>
                  <a:lnTo>
                    <a:pt x="1858" y="2601"/>
                  </a:lnTo>
                  <a:lnTo>
                    <a:pt x="2462" y="2578"/>
                  </a:lnTo>
                  <a:lnTo>
                    <a:pt x="3089" y="3553"/>
                  </a:lnTo>
                  <a:lnTo>
                    <a:pt x="3391" y="3553"/>
                  </a:lnTo>
                  <a:lnTo>
                    <a:pt x="2741" y="2508"/>
                  </a:lnTo>
                  <a:cubicBezTo>
                    <a:pt x="3019" y="2392"/>
                    <a:pt x="3252" y="2160"/>
                    <a:pt x="3252" y="1788"/>
                  </a:cubicBezTo>
                  <a:cubicBezTo>
                    <a:pt x="3252" y="1324"/>
                    <a:pt x="2927" y="1045"/>
                    <a:pt x="2299" y="1045"/>
                  </a:cubicBezTo>
                  <a:close/>
                  <a:moveTo>
                    <a:pt x="2346" y="302"/>
                  </a:moveTo>
                  <a:cubicBezTo>
                    <a:pt x="3461" y="302"/>
                    <a:pt x="4343" y="1231"/>
                    <a:pt x="4343" y="2323"/>
                  </a:cubicBezTo>
                  <a:cubicBezTo>
                    <a:pt x="4343" y="3414"/>
                    <a:pt x="3461" y="4320"/>
                    <a:pt x="2346" y="4320"/>
                  </a:cubicBezTo>
                  <a:cubicBezTo>
                    <a:pt x="1254" y="4320"/>
                    <a:pt x="349" y="3414"/>
                    <a:pt x="349" y="2323"/>
                  </a:cubicBezTo>
                  <a:cubicBezTo>
                    <a:pt x="349" y="1208"/>
                    <a:pt x="1254" y="302"/>
                    <a:pt x="2346" y="302"/>
                  </a:cubicBezTo>
                  <a:close/>
                  <a:moveTo>
                    <a:pt x="2346" y="0"/>
                  </a:moveTo>
                  <a:cubicBezTo>
                    <a:pt x="1045" y="0"/>
                    <a:pt x="0" y="1045"/>
                    <a:pt x="0" y="2346"/>
                  </a:cubicBezTo>
                  <a:cubicBezTo>
                    <a:pt x="0" y="3623"/>
                    <a:pt x="1045" y="4691"/>
                    <a:pt x="2346" y="4691"/>
                  </a:cubicBezTo>
                  <a:cubicBezTo>
                    <a:pt x="3670" y="4691"/>
                    <a:pt x="4715" y="3623"/>
                    <a:pt x="4715" y="2346"/>
                  </a:cubicBezTo>
                  <a:cubicBezTo>
                    <a:pt x="4715" y="1045"/>
                    <a:pt x="3670" y="0"/>
                    <a:pt x="2346"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5 – Split">
  <p:cSld name="CUSTOM_8">
    <p:spTree>
      <p:nvGrpSpPr>
        <p:cNvPr id="1" name="Shape 616"/>
        <p:cNvGrpSpPr/>
        <p:nvPr/>
      </p:nvGrpSpPr>
      <p:grpSpPr>
        <a:xfrm>
          <a:off x="0" y="0"/>
          <a:ext cx="0" cy="0"/>
          <a:chOff x="0" y="0"/>
          <a:chExt cx="0" cy="0"/>
        </a:xfrm>
      </p:grpSpPr>
      <p:cxnSp>
        <p:nvCxnSpPr>
          <p:cNvPr id="617" name="Google Shape;617;p54"/>
          <p:cNvCxnSpPr/>
          <p:nvPr/>
        </p:nvCxnSpPr>
        <p:spPr>
          <a:xfrm>
            <a:off x="4572000" y="-214525"/>
            <a:ext cx="0" cy="119700"/>
          </a:xfrm>
          <a:prstGeom prst="straightConnector1">
            <a:avLst/>
          </a:prstGeom>
          <a:noFill/>
          <a:ln w="9525" cap="flat" cmpd="sng">
            <a:solidFill>
              <a:srgbClr val="FFFFFF"/>
            </a:solidFill>
            <a:prstDash val="solid"/>
            <a:round/>
            <a:headEnd type="none" w="med" len="med"/>
            <a:tailEnd type="none" w="med" len="med"/>
          </a:ln>
        </p:spPr>
      </p:cxnSp>
      <p:sp>
        <p:nvSpPr>
          <p:cNvPr id="618" name="Google Shape;618;p54"/>
          <p:cNvSpPr txBox="1">
            <a:spLocks noGrp="1"/>
          </p:cNvSpPr>
          <p:nvPr>
            <p:ph type="title"/>
          </p:nvPr>
        </p:nvSpPr>
        <p:spPr>
          <a:xfrm>
            <a:off x="192475" y="151275"/>
            <a:ext cx="8663100" cy="393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500" b="1">
                <a:solidFill>
                  <a:srgbClr val="FFFFFF"/>
                </a:solidFill>
                <a:latin typeface="Proxima Nova"/>
                <a:ea typeface="Proxima Nova"/>
                <a:cs typeface="Proxima Nova"/>
                <a:sym typeface="Proxima Nova"/>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619" name="Google Shape;619;p54"/>
          <p:cNvCxnSpPr/>
          <p:nvPr/>
        </p:nvCxnSpPr>
        <p:spPr>
          <a:xfrm rot="10800000">
            <a:off x="4572000" y="905700"/>
            <a:ext cx="0" cy="3764400"/>
          </a:xfrm>
          <a:prstGeom prst="straightConnector1">
            <a:avLst/>
          </a:prstGeom>
          <a:noFill/>
          <a:ln w="19050" cap="flat" cmpd="sng">
            <a:solidFill>
              <a:srgbClr val="003F6A"/>
            </a:solidFill>
            <a:prstDash val="solid"/>
            <a:round/>
            <a:headEnd type="none" w="sm" len="sm"/>
            <a:tailEnd type="none" w="sm" len="sm"/>
          </a:ln>
        </p:spPr>
      </p:cxnSp>
      <p:sp>
        <p:nvSpPr>
          <p:cNvPr id="620" name="Google Shape;620;p54"/>
          <p:cNvSpPr txBox="1">
            <a:spLocks noGrp="1"/>
          </p:cNvSpPr>
          <p:nvPr>
            <p:ph type="body" idx="1"/>
          </p:nvPr>
        </p:nvSpPr>
        <p:spPr>
          <a:xfrm>
            <a:off x="192475" y="900400"/>
            <a:ext cx="4112100" cy="3769500"/>
          </a:xfrm>
          <a:prstGeom prst="rect">
            <a:avLst/>
          </a:prstGeom>
          <a:noFill/>
          <a:ln>
            <a:noFill/>
          </a:ln>
        </p:spPr>
        <p:txBody>
          <a:bodyPr spcFirstLastPara="1" wrap="square" lIns="91425" tIns="91425" rIns="91425" bIns="91425" anchor="t" anchorCtr="0">
            <a:noAutofit/>
          </a:bodyPr>
          <a:lstStyle>
            <a:lvl1pPr marL="457200" lvl="0" indent="-311150" rtl="0">
              <a:lnSpc>
                <a:spcPct val="110000"/>
              </a:lnSpc>
              <a:spcBef>
                <a:spcPts val="0"/>
              </a:spcBef>
              <a:spcAft>
                <a:spcPts val="0"/>
              </a:spcAft>
              <a:buClr>
                <a:srgbClr val="EFEFEF"/>
              </a:buClr>
              <a:buSzPts val="1300"/>
              <a:buFont typeface="Proxima Nova"/>
              <a:buChar char="●"/>
              <a:defRPr sz="1300">
                <a:solidFill>
                  <a:srgbClr val="EFEFEF"/>
                </a:solidFill>
                <a:latin typeface="Proxima Nova"/>
                <a:ea typeface="Proxima Nova"/>
                <a:cs typeface="Proxima Nova"/>
                <a:sym typeface="Proxima Nova"/>
              </a:defRPr>
            </a:lvl1pPr>
            <a:lvl2pPr marL="914400" lvl="1" indent="-311150" rtl="0">
              <a:lnSpc>
                <a:spcPct val="110000"/>
              </a:lnSpc>
              <a:spcBef>
                <a:spcPts val="1000"/>
              </a:spcBef>
              <a:spcAft>
                <a:spcPts val="0"/>
              </a:spcAft>
              <a:buClr>
                <a:srgbClr val="EFEFEF"/>
              </a:buClr>
              <a:buSzPts val="1300"/>
              <a:buFont typeface="Proxima Nova"/>
              <a:buChar char="○"/>
              <a:defRPr sz="1300">
                <a:solidFill>
                  <a:srgbClr val="EFEFEF"/>
                </a:solidFill>
                <a:latin typeface="Proxima Nova"/>
                <a:ea typeface="Proxima Nova"/>
                <a:cs typeface="Proxima Nova"/>
                <a:sym typeface="Proxima Nova"/>
              </a:defRPr>
            </a:lvl2pPr>
            <a:lvl3pPr marL="1371600" lvl="2" indent="-311150" rtl="0">
              <a:lnSpc>
                <a:spcPct val="110000"/>
              </a:lnSpc>
              <a:spcBef>
                <a:spcPts val="1000"/>
              </a:spcBef>
              <a:spcAft>
                <a:spcPts val="0"/>
              </a:spcAft>
              <a:buClr>
                <a:srgbClr val="EFEFEF"/>
              </a:buClr>
              <a:buSzPts val="1300"/>
              <a:buFont typeface="Proxima Nova"/>
              <a:buChar char="■"/>
              <a:defRPr sz="1300">
                <a:solidFill>
                  <a:srgbClr val="EFEFEF"/>
                </a:solidFill>
                <a:latin typeface="Proxima Nova"/>
                <a:ea typeface="Proxima Nova"/>
                <a:cs typeface="Proxima Nova"/>
                <a:sym typeface="Proxima Nova"/>
              </a:defRPr>
            </a:lvl3pPr>
            <a:lvl4pPr marL="1828800" lvl="3" indent="-311150" rtl="0">
              <a:lnSpc>
                <a:spcPct val="110000"/>
              </a:lnSpc>
              <a:spcBef>
                <a:spcPts val="1000"/>
              </a:spcBef>
              <a:spcAft>
                <a:spcPts val="0"/>
              </a:spcAft>
              <a:buClr>
                <a:srgbClr val="EFEFEF"/>
              </a:buClr>
              <a:buSzPts val="1300"/>
              <a:buFont typeface="Proxima Nova"/>
              <a:buChar char="●"/>
              <a:defRPr sz="1300">
                <a:solidFill>
                  <a:srgbClr val="EFEFEF"/>
                </a:solidFill>
                <a:latin typeface="Proxima Nova"/>
                <a:ea typeface="Proxima Nova"/>
                <a:cs typeface="Proxima Nova"/>
                <a:sym typeface="Proxima Nova"/>
              </a:defRPr>
            </a:lvl4pPr>
            <a:lvl5pPr marL="2286000" lvl="4" indent="-311150" rtl="0">
              <a:lnSpc>
                <a:spcPct val="110000"/>
              </a:lnSpc>
              <a:spcBef>
                <a:spcPts val="1000"/>
              </a:spcBef>
              <a:spcAft>
                <a:spcPts val="0"/>
              </a:spcAft>
              <a:buClr>
                <a:srgbClr val="EFEFEF"/>
              </a:buClr>
              <a:buSzPts val="1300"/>
              <a:buFont typeface="Proxima Nova"/>
              <a:buChar char="○"/>
              <a:defRPr sz="1300">
                <a:solidFill>
                  <a:srgbClr val="EFEFEF"/>
                </a:solidFill>
                <a:latin typeface="Proxima Nova"/>
                <a:ea typeface="Proxima Nova"/>
                <a:cs typeface="Proxima Nova"/>
                <a:sym typeface="Proxima Nova"/>
              </a:defRPr>
            </a:lvl5pPr>
            <a:lvl6pPr marL="2743200" lvl="5" indent="-311150" rtl="0">
              <a:lnSpc>
                <a:spcPct val="110000"/>
              </a:lnSpc>
              <a:spcBef>
                <a:spcPts val="1000"/>
              </a:spcBef>
              <a:spcAft>
                <a:spcPts val="0"/>
              </a:spcAft>
              <a:buClr>
                <a:srgbClr val="EFEFEF"/>
              </a:buClr>
              <a:buSzPts val="1300"/>
              <a:buFont typeface="Proxima Nova"/>
              <a:buChar char="■"/>
              <a:defRPr sz="1300">
                <a:solidFill>
                  <a:srgbClr val="EFEFEF"/>
                </a:solidFill>
                <a:latin typeface="Proxima Nova"/>
                <a:ea typeface="Proxima Nova"/>
                <a:cs typeface="Proxima Nova"/>
                <a:sym typeface="Proxima Nova"/>
              </a:defRPr>
            </a:lvl6pPr>
            <a:lvl7pPr marL="3200400" lvl="6" indent="-311150" rtl="0">
              <a:lnSpc>
                <a:spcPct val="110000"/>
              </a:lnSpc>
              <a:spcBef>
                <a:spcPts val="1000"/>
              </a:spcBef>
              <a:spcAft>
                <a:spcPts val="0"/>
              </a:spcAft>
              <a:buClr>
                <a:srgbClr val="EFEFEF"/>
              </a:buClr>
              <a:buSzPts val="1300"/>
              <a:buFont typeface="Proxima Nova"/>
              <a:buChar char="●"/>
              <a:defRPr sz="1300">
                <a:solidFill>
                  <a:srgbClr val="EFEFEF"/>
                </a:solidFill>
                <a:latin typeface="Proxima Nova"/>
                <a:ea typeface="Proxima Nova"/>
                <a:cs typeface="Proxima Nova"/>
                <a:sym typeface="Proxima Nova"/>
              </a:defRPr>
            </a:lvl7pPr>
            <a:lvl8pPr marL="3657600" lvl="7" indent="-311150" rtl="0">
              <a:lnSpc>
                <a:spcPct val="110000"/>
              </a:lnSpc>
              <a:spcBef>
                <a:spcPts val="1000"/>
              </a:spcBef>
              <a:spcAft>
                <a:spcPts val="0"/>
              </a:spcAft>
              <a:buClr>
                <a:srgbClr val="EFEFEF"/>
              </a:buClr>
              <a:buSzPts val="1300"/>
              <a:buFont typeface="Proxima Nova"/>
              <a:buChar char="○"/>
              <a:defRPr sz="1300">
                <a:solidFill>
                  <a:srgbClr val="EFEFEF"/>
                </a:solidFill>
                <a:latin typeface="Proxima Nova"/>
                <a:ea typeface="Proxima Nova"/>
                <a:cs typeface="Proxima Nova"/>
                <a:sym typeface="Proxima Nova"/>
              </a:defRPr>
            </a:lvl8pPr>
            <a:lvl9pPr marL="4114800" lvl="8" indent="-311150" rtl="0">
              <a:lnSpc>
                <a:spcPct val="110000"/>
              </a:lnSpc>
              <a:spcBef>
                <a:spcPts val="1000"/>
              </a:spcBef>
              <a:spcAft>
                <a:spcPts val="1000"/>
              </a:spcAft>
              <a:buClr>
                <a:srgbClr val="EFEFEF"/>
              </a:buClr>
              <a:buSzPts val="1300"/>
              <a:buFont typeface="Proxima Nova"/>
              <a:buChar char="■"/>
              <a:defRPr sz="1300">
                <a:solidFill>
                  <a:srgbClr val="EFEFEF"/>
                </a:solidFill>
                <a:latin typeface="Proxima Nova"/>
                <a:ea typeface="Proxima Nova"/>
                <a:cs typeface="Proxima Nova"/>
                <a:sym typeface="Proxima Nova"/>
              </a:defRPr>
            </a:lvl9pPr>
          </a:lstStyle>
          <a:p>
            <a:endParaRPr/>
          </a:p>
        </p:txBody>
      </p:sp>
      <p:sp>
        <p:nvSpPr>
          <p:cNvPr id="621" name="Google Shape;621;p54"/>
          <p:cNvSpPr txBox="1">
            <a:spLocks noGrp="1"/>
          </p:cNvSpPr>
          <p:nvPr>
            <p:ph type="body" idx="2"/>
          </p:nvPr>
        </p:nvSpPr>
        <p:spPr>
          <a:xfrm>
            <a:off x="4750000" y="900400"/>
            <a:ext cx="4112100" cy="3769500"/>
          </a:xfrm>
          <a:prstGeom prst="rect">
            <a:avLst/>
          </a:prstGeom>
          <a:noFill/>
          <a:ln>
            <a:noFill/>
          </a:ln>
        </p:spPr>
        <p:txBody>
          <a:bodyPr spcFirstLastPara="1" wrap="square" lIns="91425" tIns="91425" rIns="91425" bIns="91425" anchor="t" anchorCtr="0">
            <a:noAutofit/>
          </a:bodyPr>
          <a:lstStyle>
            <a:lvl1pPr marL="457200" lvl="0" indent="-311150" rtl="0">
              <a:lnSpc>
                <a:spcPct val="110000"/>
              </a:lnSpc>
              <a:spcBef>
                <a:spcPts val="0"/>
              </a:spcBef>
              <a:spcAft>
                <a:spcPts val="0"/>
              </a:spcAft>
              <a:buClr>
                <a:srgbClr val="EFEFEF"/>
              </a:buClr>
              <a:buSzPts val="1300"/>
              <a:buFont typeface="Proxima Nova"/>
              <a:buChar char="●"/>
              <a:defRPr sz="1300">
                <a:solidFill>
                  <a:srgbClr val="EFEFEF"/>
                </a:solidFill>
                <a:latin typeface="Proxima Nova"/>
                <a:ea typeface="Proxima Nova"/>
                <a:cs typeface="Proxima Nova"/>
                <a:sym typeface="Proxima Nova"/>
              </a:defRPr>
            </a:lvl1pPr>
            <a:lvl2pPr marL="914400" lvl="1" indent="-311150" rtl="0">
              <a:lnSpc>
                <a:spcPct val="110000"/>
              </a:lnSpc>
              <a:spcBef>
                <a:spcPts val="1000"/>
              </a:spcBef>
              <a:spcAft>
                <a:spcPts val="0"/>
              </a:spcAft>
              <a:buClr>
                <a:srgbClr val="EFEFEF"/>
              </a:buClr>
              <a:buSzPts val="1300"/>
              <a:buFont typeface="Proxima Nova"/>
              <a:buChar char="○"/>
              <a:defRPr sz="1300">
                <a:solidFill>
                  <a:srgbClr val="EFEFEF"/>
                </a:solidFill>
                <a:latin typeface="Proxima Nova"/>
                <a:ea typeface="Proxima Nova"/>
                <a:cs typeface="Proxima Nova"/>
                <a:sym typeface="Proxima Nova"/>
              </a:defRPr>
            </a:lvl2pPr>
            <a:lvl3pPr marL="1371600" lvl="2" indent="-311150" rtl="0">
              <a:lnSpc>
                <a:spcPct val="110000"/>
              </a:lnSpc>
              <a:spcBef>
                <a:spcPts val="1000"/>
              </a:spcBef>
              <a:spcAft>
                <a:spcPts val="0"/>
              </a:spcAft>
              <a:buClr>
                <a:srgbClr val="EFEFEF"/>
              </a:buClr>
              <a:buSzPts val="1300"/>
              <a:buFont typeface="Proxima Nova"/>
              <a:buChar char="■"/>
              <a:defRPr sz="1300">
                <a:solidFill>
                  <a:srgbClr val="EFEFEF"/>
                </a:solidFill>
                <a:latin typeface="Proxima Nova"/>
                <a:ea typeface="Proxima Nova"/>
                <a:cs typeface="Proxima Nova"/>
                <a:sym typeface="Proxima Nova"/>
              </a:defRPr>
            </a:lvl3pPr>
            <a:lvl4pPr marL="1828800" lvl="3" indent="-311150" rtl="0">
              <a:lnSpc>
                <a:spcPct val="110000"/>
              </a:lnSpc>
              <a:spcBef>
                <a:spcPts val="1000"/>
              </a:spcBef>
              <a:spcAft>
                <a:spcPts val="0"/>
              </a:spcAft>
              <a:buClr>
                <a:srgbClr val="EFEFEF"/>
              </a:buClr>
              <a:buSzPts val="1300"/>
              <a:buFont typeface="Proxima Nova"/>
              <a:buChar char="●"/>
              <a:defRPr sz="1300">
                <a:solidFill>
                  <a:srgbClr val="EFEFEF"/>
                </a:solidFill>
                <a:latin typeface="Proxima Nova"/>
                <a:ea typeface="Proxima Nova"/>
                <a:cs typeface="Proxima Nova"/>
                <a:sym typeface="Proxima Nova"/>
              </a:defRPr>
            </a:lvl4pPr>
            <a:lvl5pPr marL="2286000" lvl="4" indent="-311150" rtl="0">
              <a:lnSpc>
                <a:spcPct val="110000"/>
              </a:lnSpc>
              <a:spcBef>
                <a:spcPts val="1000"/>
              </a:spcBef>
              <a:spcAft>
                <a:spcPts val="0"/>
              </a:spcAft>
              <a:buClr>
                <a:srgbClr val="EFEFEF"/>
              </a:buClr>
              <a:buSzPts val="1300"/>
              <a:buFont typeface="Proxima Nova"/>
              <a:buChar char="○"/>
              <a:defRPr sz="1300">
                <a:solidFill>
                  <a:srgbClr val="EFEFEF"/>
                </a:solidFill>
                <a:latin typeface="Proxima Nova"/>
                <a:ea typeface="Proxima Nova"/>
                <a:cs typeface="Proxima Nova"/>
                <a:sym typeface="Proxima Nova"/>
              </a:defRPr>
            </a:lvl5pPr>
            <a:lvl6pPr marL="2743200" lvl="5" indent="-311150" rtl="0">
              <a:lnSpc>
                <a:spcPct val="110000"/>
              </a:lnSpc>
              <a:spcBef>
                <a:spcPts val="1000"/>
              </a:spcBef>
              <a:spcAft>
                <a:spcPts val="0"/>
              </a:spcAft>
              <a:buClr>
                <a:srgbClr val="EFEFEF"/>
              </a:buClr>
              <a:buSzPts val="1300"/>
              <a:buFont typeface="Proxima Nova"/>
              <a:buChar char="■"/>
              <a:defRPr sz="1300">
                <a:solidFill>
                  <a:srgbClr val="EFEFEF"/>
                </a:solidFill>
                <a:latin typeface="Proxima Nova"/>
                <a:ea typeface="Proxima Nova"/>
                <a:cs typeface="Proxima Nova"/>
                <a:sym typeface="Proxima Nova"/>
              </a:defRPr>
            </a:lvl6pPr>
            <a:lvl7pPr marL="3200400" lvl="6" indent="-311150" rtl="0">
              <a:lnSpc>
                <a:spcPct val="110000"/>
              </a:lnSpc>
              <a:spcBef>
                <a:spcPts val="1000"/>
              </a:spcBef>
              <a:spcAft>
                <a:spcPts val="0"/>
              </a:spcAft>
              <a:buClr>
                <a:srgbClr val="EFEFEF"/>
              </a:buClr>
              <a:buSzPts val="1300"/>
              <a:buFont typeface="Proxima Nova"/>
              <a:buChar char="●"/>
              <a:defRPr sz="1300">
                <a:solidFill>
                  <a:srgbClr val="EFEFEF"/>
                </a:solidFill>
                <a:latin typeface="Proxima Nova"/>
                <a:ea typeface="Proxima Nova"/>
                <a:cs typeface="Proxima Nova"/>
                <a:sym typeface="Proxima Nova"/>
              </a:defRPr>
            </a:lvl7pPr>
            <a:lvl8pPr marL="3657600" lvl="7" indent="-311150" rtl="0">
              <a:lnSpc>
                <a:spcPct val="110000"/>
              </a:lnSpc>
              <a:spcBef>
                <a:spcPts val="1000"/>
              </a:spcBef>
              <a:spcAft>
                <a:spcPts val="0"/>
              </a:spcAft>
              <a:buClr>
                <a:srgbClr val="EFEFEF"/>
              </a:buClr>
              <a:buSzPts val="1300"/>
              <a:buFont typeface="Proxima Nova"/>
              <a:buChar char="○"/>
              <a:defRPr sz="1300">
                <a:solidFill>
                  <a:srgbClr val="EFEFEF"/>
                </a:solidFill>
                <a:latin typeface="Proxima Nova"/>
                <a:ea typeface="Proxima Nova"/>
                <a:cs typeface="Proxima Nova"/>
                <a:sym typeface="Proxima Nova"/>
              </a:defRPr>
            </a:lvl8pPr>
            <a:lvl9pPr marL="4114800" lvl="8" indent="-311150" rtl="0">
              <a:lnSpc>
                <a:spcPct val="110000"/>
              </a:lnSpc>
              <a:spcBef>
                <a:spcPts val="1000"/>
              </a:spcBef>
              <a:spcAft>
                <a:spcPts val="1000"/>
              </a:spcAft>
              <a:buClr>
                <a:srgbClr val="EFEFEF"/>
              </a:buClr>
              <a:buSzPts val="1300"/>
              <a:buFont typeface="Proxima Nova"/>
              <a:buChar char="■"/>
              <a:defRPr sz="1300">
                <a:solidFill>
                  <a:srgbClr val="EFEFEF"/>
                </a:solidFill>
                <a:latin typeface="Proxima Nova"/>
                <a:ea typeface="Proxima Nova"/>
                <a:cs typeface="Proxima Nova"/>
                <a:sym typeface="Proxima Nova"/>
              </a:defRPr>
            </a:lvl9pPr>
          </a:lstStyle>
          <a:p>
            <a:endParaRPr/>
          </a:p>
        </p:txBody>
      </p:sp>
      <p:grpSp>
        <p:nvGrpSpPr>
          <p:cNvPr id="622" name="Google Shape;622;p54"/>
          <p:cNvGrpSpPr/>
          <p:nvPr/>
        </p:nvGrpSpPr>
        <p:grpSpPr>
          <a:xfrm>
            <a:off x="287525" y="4854556"/>
            <a:ext cx="634914" cy="148716"/>
            <a:chOff x="1841475" y="2392725"/>
            <a:chExt cx="3928925" cy="920275"/>
          </a:xfrm>
        </p:grpSpPr>
        <p:sp>
          <p:nvSpPr>
            <p:cNvPr id="623" name="Google Shape;623;p54"/>
            <p:cNvSpPr/>
            <p:nvPr/>
          </p:nvSpPr>
          <p:spPr>
            <a:xfrm>
              <a:off x="2574175" y="2392725"/>
              <a:ext cx="139950" cy="905175"/>
            </a:xfrm>
            <a:custGeom>
              <a:avLst/>
              <a:gdLst/>
              <a:ahLst/>
              <a:cxnLst/>
              <a:rect l="l" t="t" r="r" b="b"/>
              <a:pathLst>
                <a:path w="5598" h="36207" extrusionOk="0">
                  <a:moveTo>
                    <a:pt x="1" y="0"/>
                  </a:moveTo>
                  <a:lnTo>
                    <a:pt x="1" y="5411"/>
                  </a:lnTo>
                  <a:lnTo>
                    <a:pt x="5575" y="5411"/>
                  </a:lnTo>
                  <a:lnTo>
                    <a:pt x="5575" y="0"/>
                  </a:lnTo>
                  <a:close/>
                  <a:moveTo>
                    <a:pt x="1" y="9383"/>
                  </a:moveTo>
                  <a:lnTo>
                    <a:pt x="1" y="36206"/>
                  </a:lnTo>
                  <a:lnTo>
                    <a:pt x="5598" y="36206"/>
                  </a:lnTo>
                  <a:lnTo>
                    <a:pt x="5598" y="9383"/>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54"/>
            <p:cNvSpPr/>
            <p:nvPr/>
          </p:nvSpPr>
          <p:spPr>
            <a:xfrm>
              <a:off x="2816875" y="2626700"/>
              <a:ext cx="703700" cy="686300"/>
            </a:xfrm>
            <a:custGeom>
              <a:avLst/>
              <a:gdLst/>
              <a:ahLst/>
              <a:cxnLst/>
              <a:rect l="l" t="t" r="r" b="b"/>
              <a:pathLst>
                <a:path w="28148" h="27452" extrusionOk="0">
                  <a:moveTo>
                    <a:pt x="0" y="0"/>
                  </a:moveTo>
                  <a:lnTo>
                    <a:pt x="0" y="3949"/>
                  </a:lnTo>
                  <a:lnTo>
                    <a:pt x="2601" y="3949"/>
                  </a:lnTo>
                  <a:lnTo>
                    <a:pt x="9081" y="23201"/>
                  </a:lnTo>
                  <a:cubicBezTo>
                    <a:pt x="10103" y="26151"/>
                    <a:pt x="11821" y="27451"/>
                    <a:pt x="14701" y="27451"/>
                  </a:cubicBezTo>
                  <a:cubicBezTo>
                    <a:pt x="16629" y="27451"/>
                    <a:pt x="19021" y="26987"/>
                    <a:pt x="20368" y="23201"/>
                  </a:cubicBezTo>
                  <a:lnTo>
                    <a:pt x="28148" y="0"/>
                  </a:lnTo>
                  <a:lnTo>
                    <a:pt x="22783" y="0"/>
                  </a:lnTo>
                  <a:lnTo>
                    <a:pt x="15978" y="21529"/>
                  </a:lnTo>
                  <a:cubicBezTo>
                    <a:pt x="15723" y="22458"/>
                    <a:pt x="15537" y="23015"/>
                    <a:pt x="14701" y="23015"/>
                  </a:cubicBezTo>
                  <a:cubicBezTo>
                    <a:pt x="13888" y="23015"/>
                    <a:pt x="13703" y="22458"/>
                    <a:pt x="13424" y="21529"/>
                  </a:cubicBezTo>
                  <a:lnTo>
                    <a:pt x="6712"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54"/>
            <p:cNvSpPr/>
            <p:nvPr/>
          </p:nvSpPr>
          <p:spPr>
            <a:xfrm>
              <a:off x="3557125" y="2626700"/>
              <a:ext cx="614900" cy="685700"/>
            </a:xfrm>
            <a:custGeom>
              <a:avLst/>
              <a:gdLst/>
              <a:ahLst/>
              <a:cxnLst/>
              <a:rect l="l" t="t" r="r" b="b"/>
              <a:pathLst>
                <a:path w="24596" h="27428" extrusionOk="0">
                  <a:moveTo>
                    <a:pt x="12310" y="4436"/>
                  </a:moveTo>
                  <a:cubicBezTo>
                    <a:pt x="16676" y="4436"/>
                    <a:pt x="19347" y="7711"/>
                    <a:pt x="19347" y="11636"/>
                  </a:cubicBezTo>
                  <a:lnTo>
                    <a:pt x="19347" y="15839"/>
                  </a:lnTo>
                  <a:cubicBezTo>
                    <a:pt x="19347" y="19764"/>
                    <a:pt x="16653" y="23039"/>
                    <a:pt x="12310" y="23039"/>
                  </a:cubicBezTo>
                  <a:cubicBezTo>
                    <a:pt x="7851" y="23039"/>
                    <a:pt x="5296" y="19764"/>
                    <a:pt x="5319" y="15839"/>
                  </a:cubicBezTo>
                  <a:lnTo>
                    <a:pt x="5319" y="11636"/>
                  </a:lnTo>
                  <a:cubicBezTo>
                    <a:pt x="5319" y="7711"/>
                    <a:pt x="7735" y="4436"/>
                    <a:pt x="12310" y="4436"/>
                  </a:cubicBezTo>
                  <a:close/>
                  <a:moveTo>
                    <a:pt x="12310" y="0"/>
                  </a:moveTo>
                  <a:cubicBezTo>
                    <a:pt x="5087" y="0"/>
                    <a:pt x="1" y="4785"/>
                    <a:pt x="47" y="11612"/>
                  </a:cubicBezTo>
                  <a:lnTo>
                    <a:pt x="47" y="15816"/>
                  </a:lnTo>
                  <a:cubicBezTo>
                    <a:pt x="47" y="22644"/>
                    <a:pt x="5087" y="27428"/>
                    <a:pt x="12310" y="27428"/>
                  </a:cubicBezTo>
                  <a:cubicBezTo>
                    <a:pt x="19556" y="27428"/>
                    <a:pt x="24595" y="22644"/>
                    <a:pt x="24595" y="15816"/>
                  </a:cubicBezTo>
                  <a:lnTo>
                    <a:pt x="24595" y="11612"/>
                  </a:lnTo>
                  <a:cubicBezTo>
                    <a:pt x="24595" y="4785"/>
                    <a:pt x="19556" y="0"/>
                    <a:pt x="12310"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54"/>
            <p:cNvSpPr/>
            <p:nvPr/>
          </p:nvSpPr>
          <p:spPr>
            <a:xfrm>
              <a:off x="4732275" y="2617400"/>
              <a:ext cx="582350" cy="679925"/>
            </a:xfrm>
            <a:custGeom>
              <a:avLst/>
              <a:gdLst/>
              <a:ahLst/>
              <a:cxnLst/>
              <a:rect l="l" t="t" r="r" b="b"/>
              <a:pathLst>
                <a:path w="23294" h="27197" extrusionOk="0">
                  <a:moveTo>
                    <a:pt x="11914" y="1"/>
                  </a:moveTo>
                  <a:cubicBezTo>
                    <a:pt x="4552" y="1"/>
                    <a:pt x="0" y="4646"/>
                    <a:pt x="0" y="12101"/>
                  </a:cubicBezTo>
                  <a:lnTo>
                    <a:pt x="0" y="15027"/>
                  </a:lnTo>
                  <a:cubicBezTo>
                    <a:pt x="0" y="22482"/>
                    <a:pt x="4552" y="27196"/>
                    <a:pt x="11914" y="27196"/>
                  </a:cubicBezTo>
                  <a:cubicBezTo>
                    <a:pt x="12077" y="27196"/>
                    <a:pt x="13377" y="27196"/>
                    <a:pt x="13958" y="27127"/>
                  </a:cubicBezTo>
                  <a:lnTo>
                    <a:pt x="13958" y="22644"/>
                  </a:lnTo>
                  <a:cubicBezTo>
                    <a:pt x="13726" y="22644"/>
                    <a:pt x="12054" y="22691"/>
                    <a:pt x="11914" y="22691"/>
                  </a:cubicBezTo>
                  <a:cubicBezTo>
                    <a:pt x="7896" y="22691"/>
                    <a:pt x="5226" y="19625"/>
                    <a:pt x="5226" y="15027"/>
                  </a:cubicBezTo>
                  <a:lnTo>
                    <a:pt x="5226" y="12101"/>
                  </a:lnTo>
                  <a:cubicBezTo>
                    <a:pt x="5226" y="7502"/>
                    <a:pt x="7920" y="4437"/>
                    <a:pt x="11914" y="4437"/>
                  </a:cubicBezTo>
                  <a:cubicBezTo>
                    <a:pt x="13702" y="4437"/>
                    <a:pt x="16443" y="4576"/>
                    <a:pt x="17395" y="4785"/>
                  </a:cubicBezTo>
                  <a:lnTo>
                    <a:pt x="17674" y="4831"/>
                  </a:lnTo>
                  <a:lnTo>
                    <a:pt x="17674" y="27196"/>
                  </a:lnTo>
                  <a:lnTo>
                    <a:pt x="23271" y="27196"/>
                  </a:lnTo>
                  <a:lnTo>
                    <a:pt x="23271" y="2137"/>
                  </a:lnTo>
                  <a:cubicBezTo>
                    <a:pt x="23294" y="1673"/>
                    <a:pt x="23294" y="1510"/>
                    <a:pt x="22272" y="1232"/>
                  </a:cubicBezTo>
                  <a:cubicBezTo>
                    <a:pt x="19485" y="512"/>
                    <a:pt x="15119" y="1"/>
                    <a:pt x="11914" y="1"/>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54"/>
            <p:cNvSpPr/>
            <p:nvPr/>
          </p:nvSpPr>
          <p:spPr>
            <a:xfrm>
              <a:off x="5448725" y="2392725"/>
              <a:ext cx="139950" cy="905175"/>
            </a:xfrm>
            <a:custGeom>
              <a:avLst/>
              <a:gdLst/>
              <a:ahLst/>
              <a:cxnLst/>
              <a:rect l="l" t="t" r="r" b="b"/>
              <a:pathLst>
                <a:path w="5598" h="36207" extrusionOk="0">
                  <a:moveTo>
                    <a:pt x="1" y="0"/>
                  </a:moveTo>
                  <a:lnTo>
                    <a:pt x="1" y="36206"/>
                  </a:lnTo>
                  <a:lnTo>
                    <a:pt x="5598" y="36206"/>
                  </a:lnTo>
                  <a:lnTo>
                    <a:pt x="5598"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54"/>
            <p:cNvSpPr/>
            <p:nvPr/>
          </p:nvSpPr>
          <p:spPr>
            <a:xfrm>
              <a:off x="1841475" y="2392725"/>
              <a:ext cx="617775" cy="904600"/>
            </a:xfrm>
            <a:custGeom>
              <a:avLst/>
              <a:gdLst/>
              <a:ahLst/>
              <a:cxnLst/>
              <a:rect l="l" t="t" r="r" b="b"/>
              <a:pathLst>
                <a:path w="24711" h="36184" extrusionOk="0">
                  <a:moveTo>
                    <a:pt x="0" y="0"/>
                  </a:moveTo>
                  <a:lnTo>
                    <a:pt x="0" y="36183"/>
                  </a:lnTo>
                  <a:lnTo>
                    <a:pt x="5806" y="36183"/>
                  </a:lnTo>
                  <a:lnTo>
                    <a:pt x="5806" y="5040"/>
                  </a:lnTo>
                  <a:lnTo>
                    <a:pt x="9220" y="5040"/>
                  </a:lnTo>
                  <a:cubicBezTo>
                    <a:pt x="9940" y="5040"/>
                    <a:pt x="10544" y="5063"/>
                    <a:pt x="11194" y="5086"/>
                  </a:cubicBezTo>
                  <a:cubicBezTo>
                    <a:pt x="16234" y="5179"/>
                    <a:pt x="18695" y="7176"/>
                    <a:pt x="18695" y="11101"/>
                  </a:cubicBezTo>
                  <a:lnTo>
                    <a:pt x="18695" y="11543"/>
                  </a:lnTo>
                  <a:cubicBezTo>
                    <a:pt x="18695" y="15165"/>
                    <a:pt x="16698" y="17581"/>
                    <a:pt x="11217" y="17581"/>
                  </a:cubicBezTo>
                  <a:lnTo>
                    <a:pt x="9592" y="17581"/>
                  </a:lnTo>
                  <a:lnTo>
                    <a:pt x="9592" y="22458"/>
                  </a:lnTo>
                  <a:cubicBezTo>
                    <a:pt x="10172" y="22481"/>
                    <a:pt x="10683" y="22504"/>
                    <a:pt x="11240" y="22504"/>
                  </a:cubicBezTo>
                  <a:cubicBezTo>
                    <a:pt x="19137" y="22504"/>
                    <a:pt x="24710" y="19392"/>
                    <a:pt x="24710" y="11612"/>
                  </a:cubicBezTo>
                  <a:lnTo>
                    <a:pt x="24710" y="11148"/>
                  </a:lnTo>
                  <a:cubicBezTo>
                    <a:pt x="24687" y="3019"/>
                    <a:pt x="18626" y="0"/>
                    <a:pt x="9824"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54"/>
            <p:cNvSpPr/>
            <p:nvPr/>
          </p:nvSpPr>
          <p:spPr>
            <a:xfrm>
              <a:off x="4278825" y="2482125"/>
              <a:ext cx="369275" cy="814025"/>
            </a:xfrm>
            <a:custGeom>
              <a:avLst/>
              <a:gdLst/>
              <a:ahLst/>
              <a:cxnLst/>
              <a:rect l="l" t="t" r="r" b="b"/>
              <a:pathLst>
                <a:path w="14771" h="32561" extrusionOk="0">
                  <a:moveTo>
                    <a:pt x="5667" y="1"/>
                  </a:moveTo>
                  <a:lnTo>
                    <a:pt x="0" y="744"/>
                  </a:lnTo>
                  <a:lnTo>
                    <a:pt x="0" y="25710"/>
                  </a:lnTo>
                  <a:cubicBezTo>
                    <a:pt x="0" y="30447"/>
                    <a:pt x="2346" y="32561"/>
                    <a:pt x="7618" y="32561"/>
                  </a:cubicBezTo>
                  <a:lnTo>
                    <a:pt x="14771" y="32561"/>
                  </a:lnTo>
                  <a:lnTo>
                    <a:pt x="14771" y="28241"/>
                  </a:lnTo>
                  <a:lnTo>
                    <a:pt x="9499" y="28241"/>
                  </a:lnTo>
                  <a:cubicBezTo>
                    <a:pt x="7223" y="28241"/>
                    <a:pt x="5667" y="28148"/>
                    <a:pt x="5667" y="25710"/>
                  </a:cubicBezTo>
                  <a:lnTo>
                    <a:pt x="5667" y="10103"/>
                  </a:lnTo>
                  <a:lnTo>
                    <a:pt x="14771" y="10103"/>
                  </a:lnTo>
                  <a:lnTo>
                    <a:pt x="14771" y="5783"/>
                  </a:lnTo>
                  <a:lnTo>
                    <a:pt x="5667" y="5783"/>
                  </a:lnTo>
                  <a:lnTo>
                    <a:pt x="5667" y="1"/>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54"/>
            <p:cNvSpPr/>
            <p:nvPr/>
          </p:nvSpPr>
          <p:spPr>
            <a:xfrm>
              <a:off x="5652525" y="3180600"/>
              <a:ext cx="117875" cy="117300"/>
            </a:xfrm>
            <a:custGeom>
              <a:avLst/>
              <a:gdLst/>
              <a:ahLst/>
              <a:cxnLst/>
              <a:rect l="l" t="t" r="r" b="b"/>
              <a:pathLst>
                <a:path w="4715" h="4692" extrusionOk="0">
                  <a:moveTo>
                    <a:pt x="2230" y="1277"/>
                  </a:moveTo>
                  <a:cubicBezTo>
                    <a:pt x="2741" y="1277"/>
                    <a:pt x="2973" y="1463"/>
                    <a:pt x="2973" y="1812"/>
                  </a:cubicBezTo>
                  <a:cubicBezTo>
                    <a:pt x="2973" y="2160"/>
                    <a:pt x="2741" y="2369"/>
                    <a:pt x="2299" y="2369"/>
                  </a:cubicBezTo>
                  <a:lnTo>
                    <a:pt x="1812" y="2369"/>
                  </a:lnTo>
                  <a:lnTo>
                    <a:pt x="1812" y="1277"/>
                  </a:lnTo>
                  <a:close/>
                  <a:moveTo>
                    <a:pt x="1580" y="1045"/>
                  </a:moveTo>
                  <a:lnTo>
                    <a:pt x="1580" y="3553"/>
                  </a:lnTo>
                  <a:lnTo>
                    <a:pt x="1858" y="3553"/>
                  </a:lnTo>
                  <a:lnTo>
                    <a:pt x="1858" y="2601"/>
                  </a:lnTo>
                  <a:lnTo>
                    <a:pt x="2462" y="2578"/>
                  </a:lnTo>
                  <a:lnTo>
                    <a:pt x="3089" y="3553"/>
                  </a:lnTo>
                  <a:lnTo>
                    <a:pt x="3391" y="3553"/>
                  </a:lnTo>
                  <a:lnTo>
                    <a:pt x="2741" y="2508"/>
                  </a:lnTo>
                  <a:cubicBezTo>
                    <a:pt x="3019" y="2392"/>
                    <a:pt x="3252" y="2160"/>
                    <a:pt x="3252" y="1788"/>
                  </a:cubicBezTo>
                  <a:cubicBezTo>
                    <a:pt x="3252" y="1324"/>
                    <a:pt x="2927" y="1045"/>
                    <a:pt x="2299" y="1045"/>
                  </a:cubicBezTo>
                  <a:close/>
                  <a:moveTo>
                    <a:pt x="2346" y="302"/>
                  </a:moveTo>
                  <a:cubicBezTo>
                    <a:pt x="3461" y="302"/>
                    <a:pt x="4343" y="1231"/>
                    <a:pt x="4343" y="2323"/>
                  </a:cubicBezTo>
                  <a:cubicBezTo>
                    <a:pt x="4343" y="3414"/>
                    <a:pt x="3461" y="4320"/>
                    <a:pt x="2346" y="4320"/>
                  </a:cubicBezTo>
                  <a:cubicBezTo>
                    <a:pt x="1254" y="4320"/>
                    <a:pt x="349" y="3414"/>
                    <a:pt x="349" y="2323"/>
                  </a:cubicBezTo>
                  <a:cubicBezTo>
                    <a:pt x="349" y="1208"/>
                    <a:pt x="1254" y="302"/>
                    <a:pt x="2346" y="302"/>
                  </a:cubicBezTo>
                  <a:close/>
                  <a:moveTo>
                    <a:pt x="2346" y="0"/>
                  </a:moveTo>
                  <a:cubicBezTo>
                    <a:pt x="1045" y="0"/>
                    <a:pt x="0" y="1045"/>
                    <a:pt x="0" y="2346"/>
                  </a:cubicBezTo>
                  <a:cubicBezTo>
                    <a:pt x="0" y="3623"/>
                    <a:pt x="1045" y="4691"/>
                    <a:pt x="2346" y="4691"/>
                  </a:cubicBezTo>
                  <a:cubicBezTo>
                    <a:pt x="3670" y="4691"/>
                    <a:pt x="4715" y="3623"/>
                    <a:pt x="4715" y="2346"/>
                  </a:cubicBezTo>
                  <a:cubicBezTo>
                    <a:pt x="4715" y="1045"/>
                    <a:pt x="3670" y="0"/>
                    <a:pt x="2346"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3 – Standard">
  <p:cSld name="Title Slide">
    <p:spTree>
      <p:nvGrpSpPr>
        <p:cNvPr id="1" name="Shape 52"/>
        <p:cNvGrpSpPr/>
        <p:nvPr/>
      </p:nvGrpSpPr>
      <p:grpSpPr>
        <a:xfrm>
          <a:off x="0" y="0"/>
          <a:ext cx="0" cy="0"/>
          <a:chOff x="0" y="0"/>
          <a:chExt cx="0" cy="0"/>
        </a:xfrm>
      </p:grpSpPr>
      <p:sp>
        <p:nvSpPr>
          <p:cNvPr id="53" name="Google Shape;53;p6"/>
          <p:cNvSpPr txBox="1">
            <a:spLocks noGrp="1"/>
          </p:cNvSpPr>
          <p:nvPr>
            <p:ph type="title"/>
          </p:nvPr>
        </p:nvSpPr>
        <p:spPr>
          <a:xfrm>
            <a:off x="192475" y="151275"/>
            <a:ext cx="8663100" cy="393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500" b="1">
                <a:solidFill>
                  <a:srgbClr val="FFFFFF"/>
                </a:solidFill>
                <a:latin typeface="Proxima Nova"/>
                <a:ea typeface="Proxima Nova"/>
                <a:cs typeface="Proxima Nova"/>
                <a:sym typeface="Proxima Nova"/>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grpSp>
        <p:nvGrpSpPr>
          <p:cNvPr id="54" name="Google Shape;54;p6"/>
          <p:cNvGrpSpPr/>
          <p:nvPr/>
        </p:nvGrpSpPr>
        <p:grpSpPr>
          <a:xfrm>
            <a:off x="287525" y="4854556"/>
            <a:ext cx="634914" cy="148716"/>
            <a:chOff x="1841475" y="2392725"/>
            <a:chExt cx="3928925" cy="920275"/>
          </a:xfrm>
        </p:grpSpPr>
        <p:sp>
          <p:nvSpPr>
            <p:cNvPr id="55" name="Google Shape;55;p6"/>
            <p:cNvSpPr/>
            <p:nvPr/>
          </p:nvSpPr>
          <p:spPr>
            <a:xfrm>
              <a:off x="2574175" y="2392725"/>
              <a:ext cx="139950" cy="905175"/>
            </a:xfrm>
            <a:custGeom>
              <a:avLst/>
              <a:gdLst/>
              <a:ahLst/>
              <a:cxnLst/>
              <a:rect l="l" t="t" r="r" b="b"/>
              <a:pathLst>
                <a:path w="5598" h="36207" extrusionOk="0">
                  <a:moveTo>
                    <a:pt x="1" y="0"/>
                  </a:moveTo>
                  <a:lnTo>
                    <a:pt x="1" y="5411"/>
                  </a:lnTo>
                  <a:lnTo>
                    <a:pt x="5575" y="5411"/>
                  </a:lnTo>
                  <a:lnTo>
                    <a:pt x="5575" y="0"/>
                  </a:lnTo>
                  <a:close/>
                  <a:moveTo>
                    <a:pt x="1" y="9383"/>
                  </a:moveTo>
                  <a:lnTo>
                    <a:pt x="1" y="36206"/>
                  </a:lnTo>
                  <a:lnTo>
                    <a:pt x="5598" y="36206"/>
                  </a:lnTo>
                  <a:lnTo>
                    <a:pt x="5598" y="9383"/>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6"/>
            <p:cNvSpPr/>
            <p:nvPr/>
          </p:nvSpPr>
          <p:spPr>
            <a:xfrm>
              <a:off x="2816875" y="2626700"/>
              <a:ext cx="703700" cy="686300"/>
            </a:xfrm>
            <a:custGeom>
              <a:avLst/>
              <a:gdLst/>
              <a:ahLst/>
              <a:cxnLst/>
              <a:rect l="l" t="t" r="r" b="b"/>
              <a:pathLst>
                <a:path w="28148" h="27452" extrusionOk="0">
                  <a:moveTo>
                    <a:pt x="0" y="0"/>
                  </a:moveTo>
                  <a:lnTo>
                    <a:pt x="0" y="3949"/>
                  </a:lnTo>
                  <a:lnTo>
                    <a:pt x="2601" y="3949"/>
                  </a:lnTo>
                  <a:lnTo>
                    <a:pt x="9081" y="23201"/>
                  </a:lnTo>
                  <a:cubicBezTo>
                    <a:pt x="10103" y="26151"/>
                    <a:pt x="11821" y="27451"/>
                    <a:pt x="14701" y="27451"/>
                  </a:cubicBezTo>
                  <a:cubicBezTo>
                    <a:pt x="16629" y="27451"/>
                    <a:pt x="19021" y="26987"/>
                    <a:pt x="20368" y="23201"/>
                  </a:cubicBezTo>
                  <a:lnTo>
                    <a:pt x="28148" y="0"/>
                  </a:lnTo>
                  <a:lnTo>
                    <a:pt x="22783" y="0"/>
                  </a:lnTo>
                  <a:lnTo>
                    <a:pt x="15978" y="21529"/>
                  </a:lnTo>
                  <a:cubicBezTo>
                    <a:pt x="15723" y="22458"/>
                    <a:pt x="15537" y="23015"/>
                    <a:pt x="14701" y="23015"/>
                  </a:cubicBezTo>
                  <a:cubicBezTo>
                    <a:pt x="13888" y="23015"/>
                    <a:pt x="13703" y="22458"/>
                    <a:pt x="13424" y="21529"/>
                  </a:cubicBezTo>
                  <a:lnTo>
                    <a:pt x="6712"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6"/>
            <p:cNvSpPr/>
            <p:nvPr/>
          </p:nvSpPr>
          <p:spPr>
            <a:xfrm>
              <a:off x="3557125" y="2626700"/>
              <a:ext cx="614900" cy="685700"/>
            </a:xfrm>
            <a:custGeom>
              <a:avLst/>
              <a:gdLst/>
              <a:ahLst/>
              <a:cxnLst/>
              <a:rect l="l" t="t" r="r" b="b"/>
              <a:pathLst>
                <a:path w="24596" h="27428" extrusionOk="0">
                  <a:moveTo>
                    <a:pt x="12310" y="4436"/>
                  </a:moveTo>
                  <a:cubicBezTo>
                    <a:pt x="16676" y="4436"/>
                    <a:pt x="19347" y="7711"/>
                    <a:pt x="19347" y="11636"/>
                  </a:cubicBezTo>
                  <a:lnTo>
                    <a:pt x="19347" y="15839"/>
                  </a:lnTo>
                  <a:cubicBezTo>
                    <a:pt x="19347" y="19764"/>
                    <a:pt x="16653" y="23039"/>
                    <a:pt x="12310" y="23039"/>
                  </a:cubicBezTo>
                  <a:cubicBezTo>
                    <a:pt x="7851" y="23039"/>
                    <a:pt x="5296" y="19764"/>
                    <a:pt x="5319" y="15839"/>
                  </a:cubicBezTo>
                  <a:lnTo>
                    <a:pt x="5319" y="11636"/>
                  </a:lnTo>
                  <a:cubicBezTo>
                    <a:pt x="5319" y="7711"/>
                    <a:pt x="7735" y="4436"/>
                    <a:pt x="12310" y="4436"/>
                  </a:cubicBezTo>
                  <a:close/>
                  <a:moveTo>
                    <a:pt x="12310" y="0"/>
                  </a:moveTo>
                  <a:cubicBezTo>
                    <a:pt x="5087" y="0"/>
                    <a:pt x="1" y="4785"/>
                    <a:pt x="47" y="11612"/>
                  </a:cubicBezTo>
                  <a:lnTo>
                    <a:pt x="47" y="15816"/>
                  </a:lnTo>
                  <a:cubicBezTo>
                    <a:pt x="47" y="22644"/>
                    <a:pt x="5087" y="27428"/>
                    <a:pt x="12310" y="27428"/>
                  </a:cubicBezTo>
                  <a:cubicBezTo>
                    <a:pt x="19556" y="27428"/>
                    <a:pt x="24595" y="22644"/>
                    <a:pt x="24595" y="15816"/>
                  </a:cubicBezTo>
                  <a:lnTo>
                    <a:pt x="24595" y="11612"/>
                  </a:lnTo>
                  <a:cubicBezTo>
                    <a:pt x="24595" y="4785"/>
                    <a:pt x="19556" y="0"/>
                    <a:pt x="12310"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6"/>
            <p:cNvSpPr/>
            <p:nvPr/>
          </p:nvSpPr>
          <p:spPr>
            <a:xfrm>
              <a:off x="4732275" y="2617400"/>
              <a:ext cx="582350" cy="679925"/>
            </a:xfrm>
            <a:custGeom>
              <a:avLst/>
              <a:gdLst/>
              <a:ahLst/>
              <a:cxnLst/>
              <a:rect l="l" t="t" r="r" b="b"/>
              <a:pathLst>
                <a:path w="23294" h="27197" extrusionOk="0">
                  <a:moveTo>
                    <a:pt x="11914" y="1"/>
                  </a:moveTo>
                  <a:cubicBezTo>
                    <a:pt x="4552" y="1"/>
                    <a:pt x="0" y="4646"/>
                    <a:pt x="0" y="12101"/>
                  </a:cubicBezTo>
                  <a:lnTo>
                    <a:pt x="0" y="15027"/>
                  </a:lnTo>
                  <a:cubicBezTo>
                    <a:pt x="0" y="22482"/>
                    <a:pt x="4552" y="27196"/>
                    <a:pt x="11914" y="27196"/>
                  </a:cubicBezTo>
                  <a:cubicBezTo>
                    <a:pt x="12077" y="27196"/>
                    <a:pt x="13377" y="27196"/>
                    <a:pt x="13958" y="27127"/>
                  </a:cubicBezTo>
                  <a:lnTo>
                    <a:pt x="13958" y="22644"/>
                  </a:lnTo>
                  <a:cubicBezTo>
                    <a:pt x="13726" y="22644"/>
                    <a:pt x="12054" y="22691"/>
                    <a:pt x="11914" y="22691"/>
                  </a:cubicBezTo>
                  <a:cubicBezTo>
                    <a:pt x="7896" y="22691"/>
                    <a:pt x="5226" y="19625"/>
                    <a:pt x="5226" y="15027"/>
                  </a:cubicBezTo>
                  <a:lnTo>
                    <a:pt x="5226" y="12101"/>
                  </a:lnTo>
                  <a:cubicBezTo>
                    <a:pt x="5226" y="7502"/>
                    <a:pt x="7920" y="4437"/>
                    <a:pt x="11914" y="4437"/>
                  </a:cubicBezTo>
                  <a:cubicBezTo>
                    <a:pt x="13702" y="4437"/>
                    <a:pt x="16443" y="4576"/>
                    <a:pt x="17395" y="4785"/>
                  </a:cubicBezTo>
                  <a:lnTo>
                    <a:pt x="17674" y="4831"/>
                  </a:lnTo>
                  <a:lnTo>
                    <a:pt x="17674" y="27196"/>
                  </a:lnTo>
                  <a:lnTo>
                    <a:pt x="23271" y="27196"/>
                  </a:lnTo>
                  <a:lnTo>
                    <a:pt x="23271" y="2137"/>
                  </a:lnTo>
                  <a:cubicBezTo>
                    <a:pt x="23294" y="1673"/>
                    <a:pt x="23294" y="1510"/>
                    <a:pt x="22272" y="1232"/>
                  </a:cubicBezTo>
                  <a:cubicBezTo>
                    <a:pt x="19485" y="512"/>
                    <a:pt x="15119" y="1"/>
                    <a:pt x="11914" y="1"/>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a:off x="5448725" y="2392725"/>
              <a:ext cx="139950" cy="905175"/>
            </a:xfrm>
            <a:custGeom>
              <a:avLst/>
              <a:gdLst/>
              <a:ahLst/>
              <a:cxnLst/>
              <a:rect l="l" t="t" r="r" b="b"/>
              <a:pathLst>
                <a:path w="5598" h="36207" extrusionOk="0">
                  <a:moveTo>
                    <a:pt x="1" y="0"/>
                  </a:moveTo>
                  <a:lnTo>
                    <a:pt x="1" y="36206"/>
                  </a:lnTo>
                  <a:lnTo>
                    <a:pt x="5598" y="36206"/>
                  </a:lnTo>
                  <a:lnTo>
                    <a:pt x="5598"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6"/>
            <p:cNvSpPr/>
            <p:nvPr/>
          </p:nvSpPr>
          <p:spPr>
            <a:xfrm>
              <a:off x="1841475" y="2392725"/>
              <a:ext cx="617775" cy="904600"/>
            </a:xfrm>
            <a:custGeom>
              <a:avLst/>
              <a:gdLst/>
              <a:ahLst/>
              <a:cxnLst/>
              <a:rect l="l" t="t" r="r" b="b"/>
              <a:pathLst>
                <a:path w="24711" h="36184" extrusionOk="0">
                  <a:moveTo>
                    <a:pt x="0" y="0"/>
                  </a:moveTo>
                  <a:lnTo>
                    <a:pt x="0" y="36183"/>
                  </a:lnTo>
                  <a:lnTo>
                    <a:pt x="5806" y="36183"/>
                  </a:lnTo>
                  <a:lnTo>
                    <a:pt x="5806" y="5040"/>
                  </a:lnTo>
                  <a:lnTo>
                    <a:pt x="9220" y="5040"/>
                  </a:lnTo>
                  <a:cubicBezTo>
                    <a:pt x="9940" y="5040"/>
                    <a:pt x="10544" y="5063"/>
                    <a:pt x="11194" y="5086"/>
                  </a:cubicBezTo>
                  <a:cubicBezTo>
                    <a:pt x="16234" y="5179"/>
                    <a:pt x="18695" y="7176"/>
                    <a:pt x="18695" y="11101"/>
                  </a:cubicBezTo>
                  <a:lnTo>
                    <a:pt x="18695" y="11543"/>
                  </a:lnTo>
                  <a:cubicBezTo>
                    <a:pt x="18695" y="15165"/>
                    <a:pt x="16698" y="17581"/>
                    <a:pt x="11217" y="17581"/>
                  </a:cubicBezTo>
                  <a:lnTo>
                    <a:pt x="9592" y="17581"/>
                  </a:lnTo>
                  <a:lnTo>
                    <a:pt x="9592" y="22458"/>
                  </a:lnTo>
                  <a:cubicBezTo>
                    <a:pt x="10172" y="22481"/>
                    <a:pt x="10683" y="22504"/>
                    <a:pt x="11240" y="22504"/>
                  </a:cubicBezTo>
                  <a:cubicBezTo>
                    <a:pt x="19137" y="22504"/>
                    <a:pt x="24710" y="19392"/>
                    <a:pt x="24710" y="11612"/>
                  </a:cubicBezTo>
                  <a:lnTo>
                    <a:pt x="24710" y="11148"/>
                  </a:lnTo>
                  <a:cubicBezTo>
                    <a:pt x="24687" y="3019"/>
                    <a:pt x="18626" y="0"/>
                    <a:pt x="9824"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6"/>
            <p:cNvSpPr/>
            <p:nvPr/>
          </p:nvSpPr>
          <p:spPr>
            <a:xfrm>
              <a:off x="4278825" y="2482125"/>
              <a:ext cx="369275" cy="814025"/>
            </a:xfrm>
            <a:custGeom>
              <a:avLst/>
              <a:gdLst/>
              <a:ahLst/>
              <a:cxnLst/>
              <a:rect l="l" t="t" r="r" b="b"/>
              <a:pathLst>
                <a:path w="14771" h="32561" extrusionOk="0">
                  <a:moveTo>
                    <a:pt x="5667" y="1"/>
                  </a:moveTo>
                  <a:lnTo>
                    <a:pt x="0" y="744"/>
                  </a:lnTo>
                  <a:lnTo>
                    <a:pt x="0" y="25710"/>
                  </a:lnTo>
                  <a:cubicBezTo>
                    <a:pt x="0" y="30447"/>
                    <a:pt x="2346" y="32561"/>
                    <a:pt x="7618" y="32561"/>
                  </a:cubicBezTo>
                  <a:lnTo>
                    <a:pt x="14771" y="32561"/>
                  </a:lnTo>
                  <a:lnTo>
                    <a:pt x="14771" y="28241"/>
                  </a:lnTo>
                  <a:lnTo>
                    <a:pt x="9499" y="28241"/>
                  </a:lnTo>
                  <a:cubicBezTo>
                    <a:pt x="7223" y="28241"/>
                    <a:pt x="5667" y="28148"/>
                    <a:pt x="5667" y="25710"/>
                  </a:cubicBezTo>
                  <a:lnTo>
                    <a:pt x="5667" y="10103"/>
                  </a:lnTo>
                  <a:lnTo>
                    <a:pt x="14771" y="10103"/>
                  </a:lnTo>
                  <a:lnTo>
                    <a:pt x="14771" y="5783"/>
                  </a:lnTo>
                  <a:lnTo>
                    <a:pt x="5667" y="5783"/>
                  </a:lnTo>
                  <a:lnTo>
                    <a:pt x="5667" y="1"/>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6"/>
            <p:cNvSpPr/>
            <p:nvPr/>
          </p:nvSpPr>
          <p:spPr>
            <a:xfrm>
              <a:off x="5652525" y="3180600"/>
              <a:ext cx="117875" cy="117300"/>
            </a:xfrm>
            <a:custGeom>
              <a:avLst/>
              <a:gdLst/>
              <a:ahLst/>
              <a:cxnLst/>
              <a:rect l="l" t="t" r="r" b="b"/>
              <a:pathLst>
                <a:path w="4715" h="4692" extrusionOk="0">
                  <a:moveTo>
                    <a:pt x="2230" y="1277"/>
                  </a:moveTo>
                  <a:cubicBezTo>
                    <a:pt x="2741" y="1277"/>
                    <a:pt x="2973" y="1463"/>
                    <a:pt x="2973" y="1812"/>
                  </a:cubicBezTo>
                  <a:cubicBezTo>
                    <a:pt x="2973" y="2160"/>
                    <a:pt x="2741" y="2369"/>
                    <a:pt x="2299" y="2369"/>
                  </a:cubicBezTo>
                  <a:lnTo>
                    <a:pt x="1812" y="2369"/>
                  </a:lnTo>
                  <a:lnTo>
                    <a:pt x="1812" y="1277"/>
                  </a:lnTo>
                  <a:close/>
                  <a:moveTo>
                    <a:pt x="1580" y="1045"/>
                  </a:moveTo>
                  <a:lnTo>
                    <a:pt x="1580" y="3553"/>
                  </a:lnTo>
                  <a:lnTo>
                    <a:pt x="1858" y="3553"/>
                  </a:lnTo>
                  <a:lnTo>
                    <a:pt x="1858" y="2601"/>
                  </a:lnTo>
                  <a:lnTo>
                    <a:pt x="2462" y="2578"/>
                  </a:lnTo>
                  <a:lnTo>
                    <a:pt x="3089" y="3553"/>
                  </a:lnTo>
                  <a:lnTo>
                    <a:pt x="3391" y="3553"/>
                  </a:lnTo>
                  <a:lnTo>
                    <a:pt x="2741" y="2508"/>
                  </a:lnTo>
                  <a:cubicBezTo>
                    <a:pt x="3019" y="2392"/>
                    <a:pt x="3252" y="2160"/>
                    <a:pt x="3252" y="1788"/>
                  </a:cubicBezTo>
                  <a:cubicBezTo>
                    <a:pt x="3252" y="1324"/>
                    <a:pt x="2927" y="1045"/>
                    <a:pt x="2299" y="1045"/>
                  </a:cubicBezTo>
                  <a:close/>
                  <a:moveTo>
                    <a:pt x="2346" y="302"/>
                  </a:moveTo>
                  <a:cubicBezTo>
                    <a:pt x="3461" y="302"/>
                    <a:pt x="4343" y="1231"/>
                    <a:pt x="4343" y="2323"/>
                  </a:cubicBezTo>
                  <a:cubicBezTo>
                    <a:pt x="4343" y="3414"/>
                    <a:pt x="3461" y="4320"/>
                    <a:pt x="2346" y="4320"/>
                  </a:cubicBezTo>
                  <a:cubicBezTo>
                    <a:pt x="1254" y="4320"/>
                    <a:pt x="349" y="3414"/>
                    <a:pt x="349" y="2323"/>
                  </a:cubicBezTo>
                  <a:cubicBezTo>
                    <a:pt x="349" y="1208"/>
                    <a:pt x="1254" y="302"/>
                    <a:pt x="2346" y="302"/>
                  </a:cubicBezTo>
                  <a:close/>
                  <a:moveTo>
                    <a:pt x="2346" y="0"/>
                  </a:moveTo>
                  <a:cubicBezTo>
                    <a:pt x="1045" y="0"/>
                    <a:pt x="0" y="1045"/>
                    <a:pt x="0" y="2346"/>
                  </a:cubicBezTo>
                  <a:cubicBezTo>
                    <a:pt x="0" y="3623"/>
                    <a:pt x="1045" y="4691"/>
                    <a:pt x="2346" y="4691"/>
                  </a:cubicBezTo>
                  <a:cubicBezTo>
                    <a:pt x="3670" y="4691"/>
                    <a:pt x="4715" y="3623"/>
                    <a:pt x="4715" y="2346"/>
                  </a:cubicBezTo>
                  <a:cubicBezTo>
                    <a:pt x="4715" y="1045"/>
                    <a:pt x="3670" y="0"/>
                    <a:pt x="2346"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63;p6"/>
          <p:cNvSpPr txBox="1">
            <a:spLocks noGrp="1"/>
          </p:cNvSpPr>
          <p:nvPr>
            <p:ph type="body" idx="1"/>
          </p:nvPr>
        </p:nvSpPr>
        <p:spPr>
          <a:xfrm>
            <a:off x="915400" y="900400"/>
            <a:ext cx="7333200" cy="3769500"/>
          </a:xfrm>
          <a:prstGeom prst="rect">
            <a:avLst/>
          </a:prstGeom>
          <a:noFill/>
          <a:ln>
            <a:noFill/>
          </a:ln>
        </p:spPr>
        <p:txBody>
          <a:bodyPr spcFirstLastPara="1" wrap="square" lIns="91425" tIns="91425" rIns="91425" bIns="91425" anchor="t" anchorCtr="0">
            <a:noAutofit/>
          </a:bodyPr>
          <a:lstStyle>
            <a:lvl1pPr marL="457200" lvl="0" indent="-317500" rtl="0">
              <a:lnSpc>
                <a:spcPct val="110000"/>
              </a:lnSpc>
              <a:spcBef>
                <a:spcPts val="0"/>
              </a:spcBef>
              <a:spcAft>
                <a:spcPts val="0"/>
              </a:spcAft>
              <a:buClr>
                <a:srgbClr val="EFEFEF"/>
              </a:buClr>
              <a:buSzPts val="1400"/>
              <a:buFont typeface="Proxima Nova"/>
              <a:buChar char="●"/>
              <a:defRPr>
                <a:solidFill>
                  <a:srgbClr val="EFEFEF"/>
                </a:solidFill>
                <a:latin typeface="Proxima Nova"/>
                <a:ea typeface="Proxima Nova"/>
                <a:cs typeface="Proxima Nova"/>
                <a:sym typeface="Proxima Nova"/>
              </a:defRPr>
            </a:lvl1pPr>
            <a:lvl2pPr marL="914400" lvl="1" indent="-317500" rtl="0">
              <a:lnSpc>
                <a:spcPct val="110000"/>
              </a:lnSpc>
              <a:spcBef>
                <a:spcPts val="1000"/>
              </a:spcBef>
              <a:spcAft>
                <a:spcPts val="0"/>
              </a:spcAft>
              <a:buClr>
                <a:srgbClr val="EFEFEF"/>
              </a:buClr>
              <a:buSzPts val="1400"/>
              <a:buFont typeface="Proxima Nova"/>
              <a:buChar char="○"/>
              <a:defRPr>
                <a:solidFill>
                  <a:srgbClr val="EFEFEF"/>
                </a:solidFill>
                <a:latin typeface="Proxima Nova"/>
                <a:ea typeface="Proxima Nova"/>
                <a:cs typeface="Proxima Nova"/>
                <a:sym typeface="Proxima Nova"/>
              </a:defRPr>
            </a:lvl2pPr>
            <a:lvl3pPr marL="1371600" lvl="2" indent="-317500" rtl="0">
              <a:lnSpc>
                <a:spcPct val="110000"/>
              </a:lnSpc>
              <a:spcBef>
                <a:spcPts val="1000"/>
              </a:spcBef>
              <a:spcAft>
                <a:spcPts val="0"/>
              </a:spcAft>
              <a:buClr>
                <a:srgbClr val="EFEFEF"/>
              </a:buClr>
              <a:buSzPts val="1400"/>
              <a:buFont typeface="Proxima Nova"/>
              <a:buChar char="■"/>
              <a:defRPr>
                <a:solidFill>
                  <a:srgbClr val="EFEFEF"/>
                </a:solidFill>
                <a:latin typeface="Proxima Nova"/>
                <a:ea typeface="Proxima Nova"/>
                <a:cs typeface="Proxima Nova"/>
                <a:sym typeface="Proxima Nova"/>
              </a:defRPr>
            </a:lvl3pPr>
            <a:lvl4pPr marL="1828800" lvl="3" indent="-317500" rtl="0">
              <a:lnSpc>
                <a:spcPct val="110000"/>
              </a:lnSpc>
              <a:spcBef>
                <a:spcPts val="1000"/>
              </a:spcBef>
              <a:spcAft>
                <a:spcPts val="0"/>
              </a:spcAft>
              <a:buClr>
                <a:srgbClr val="EFEFEF"/>
              </a:buClr>
              <a:buSzPts val="1400"/>
              <a:buFont typeface="Proxima Nova"/>
              <a:buChar char="●"/>
              <a:defRPr>
                <a:solidFill>
                  <a:srgbClr val="EFEFEF"/>
                </a:solidFill>
                <a:latin typeface="Proxima Nova"/>
                <a:ea typeface="Proxima Nova"/>
                <a:cs typeface="Proxima Nova"/>
                <a:sym typeface="Proxima Nova"/>
              </a:defRPr>
            </a:lvl4pPr>
            <a:lvl5pPr marL="2286000" lvl="4" indent="-317500" rtl="0">
              <a:lnSpc>
                <a:spcPct val="110000"/>
              </a:lnSpc>
              <a:spcBef>
                <a:spcPts val="1000"/>
              </a:spcBef>
              <a:spcAft>
                <a:spcPts val="0"/>
              </a:spcAft>
              <a:buClr>
                <a:srgbClr val="EFEFEF"/>
              </a:buClr>
              <a:buSzPts val="1400"/>
              <a:buFont typeface="Proxima Nova"/>
              <a:buChar char="○"/>
              <a:defRPr>
                <a:solidFill>
                  <a:srgbClr val="EFEFEF"/>
                </a:solidFill>
                <a:latin typeface="Proxima Nova"/>
                <a:ea typeface="Proxima Nova"/>
                <a:cs typeface="Proxima Nova"/>
                <a:sym typeface="Proxima Nova"/>
              </a:defRPr>
            </a:lvl5pPr>
            <a:lvl6pPr marL="2743200" lvl="5" indent="-317500" rtl="0">
              <a:lnSpc>
                <a:spcPct val="110000"/>
              </a:lnSpc>
              <a:spcBef>
                <a:spcPts val="1000"/>
              </a:spcBef>
              <a:spcAft>
                <a:spcPts val="0"/>
              </a:spcAft>
              <a:buClr>
                <a:srgbClr val="EFEFEF"/>
              </a:buClr>
              <a:buSzPts val="1400"/>
              <a:buFont typeface="Proxima Nova"/>
              <a:buChar char="■"/>
              <a:defRPr>
                <a:solidFill>
                  <a:srgbClr val="EFEFEF"/>
                </a:solidFill>
                <a:latin typeface="Proxima Nova"/>
                <a:ea typeface="Proxima Nova"/>
                <a:cs typeface="Proxima Nova"/>
                <a:sym typeface="Proxima Nova"/>
              </a:defRPr>
            </a:lvl6pPr>
            <a:lvl7pPr marL="3200400" lvl="6" indent="-317500" rtl="0">
              <a:lnSpc>
                <a:spcPct val="110000"/>
              </a:lnSpc>
              <a:spcBef>
                <a:spcPts val="1000"/>
              </a:spcBef>
              <a:spcAft>
                <a:spcPts val="0"/>
              </a:spcAft>
              <a:buClr>
                <a:srgbClr val="EFEFEF"/>
              </a:buClr>
              <a:buSzPts val="1400"/>
              <a:buFont typeface="Proxima Nova"/>
              <a:buChar char="●"/>
              <a:defRPr>
                <a:solidFill>
                  <a:srgbClr val="EFEFEF"/>
                </a:solidFill>
                <a:latin typeface="Proxima Nova"/>
                <a:ea typeface="Proxima Nova"/>
                <a:cs typeface="Proxima Nova"/>
                <a:sym typeface="Proxima Nova"/>
              </a:defRPr>
            </a:lvl7pPr>
            <a:lvl8pPr marL="3657600" lvl="7" indent="-317500" rtl="0">
              <a:lnSpc>
                <a:spcPct val="110000"/>
              </a:lnSpc>
              <a:spcBef>
                <a:spcPts val="1000"/>
              </a:spcBef>
              <a:spcAft>
                <a:spcPts val="0"/>
              </a:spcAft>
              <a:buClr>
                <a:srgbClr val="EFEFEF"/>
              </a:buClr>
              <a:buSzPts val="1400"/>
              <a:buFont typeface="Proxima Nova"/>
              <a:buChar char="○"/>
              <a:defRPr>
                <a:solidFill>
                  <a:srgbClr val="EFEFEF"/>
                </a:solidFill>
                <a:latin typeface="Proxima Nova"/>
                <a:ea typeface="Proxima Nova"/>
                <a:cs typeface="Proxima Nova"/>
                <a:sym typeface="Proxima Nova"/>
              </a:defRPr>
            </a:lvl8pPr>
            <a:lvl9pPr marL="4114800" lvl="8" indent="-317500" rtl="0">
              <a:lnSpc>
                <a:spcPct val="110000"/>
              </a:lnSpc>
              <a:spcBef>
                <a:spcPts val="1000"/>
              </a:spcBef>
              <a:spcAft>
                <a:spcPts val="1000"/>
              </a:spcAft>
              <a:buClr>
                <a:srgbClr val="EFEFEF"/>
              </a:buClr>
              <a:buSzPts val="1400"/>
              <a:buFont typeface="Proxima Nova"/>
              <a:buChar char="■"/>
              <a:defRPr>
                <a:solidFill>
                  <a:srgbClr val="EFEFEF"/>
                </a:solidFill>
                <a:latin typeface="Proxima Nova"/>
                <a:ea typeface="Proxima Nova"/>
                <a:cs typeface="Proxima Nova"/>
                <a:sym typeface="Proxima Nova"/>
              </a:defRPr>
            </a:lvl9pPr>
          </a:lstStyle>
          <a:p>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5 – Split w/ Image">
  <p:cSld name="CUSTOM_8_2">
    <p:spTree>
      <p:nvGrpSpPr>
        <p:cNvPr id="1" name="Shape 631"/>
        <p:cNvGrpSpPr/>
        <p:nvPr/>
      </p:nvGrpSpPr>
      <p:grpSpPr>
        <a:xfrm>
          <a:off x="0" y="0"/>
          <a:ext cx="0" cy="0"/>
          <a:chOff x="0" y="0"/>
          <a:chExt cx="0" cy="0"/>
        </a:xfrm>
      </p:grpSpPr>
      <p:sp>
        <p:nvSpPr>
          <p:cNvPr id="632" name="Google Shape;632;p55"/>
          <p:cNvSpPr/>
          <p:nvPr/>
        </p:nvSpPr>
        <p:spPr>
          <a:xfrm>
            <a:off x="4572000" y="0"/>
            <a:ext cx="4572000" cy="5143500"/>
          </a:xfrm>
          <a:prstGeom prst="rect">
            <a:avLst/>
          </a:prstGeom>
          <a:solidFill>
            <a:srgbClr val="00162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000">
                <a:solidFill>
                  <a:schemeClr val="lt1"/>
                </a:solidFill>
                <a:latin typeface="Proxima Nova"/>
                <a:ea typeface="Proxima Nova"/>
                <a:cs typeface="Proxima Nova"/>
                <a:sym typeface="Proxima Nova"/>
              </a:rPr>
              <a:t>Cover w/ Image</a:t>
            </a:r>
            <a:endParaRPr sz="1000">
              <a:solidFill>
                <a:schemeClr val="lt1"/>
              </a:solidFill>
              <a:latin typeface="Proxima Nova"/>
              <a:ea typeface="Proxima Nova"/>
              <a:cs typeface="Proxima Nova"/>
              <a:sym typeface="Proxima Nova"/>
            </a:endParaRPr>
          </a:p>
        </p:txBody>
      </p:sp>
      <p:cxnSp>
        <p:nvCxnSpPr>
          <p:cNvPr id="633" name="Google Shape;633;p55"/>
          <p:cNvCxnSpPr/>
          <p:nvPr/>
        </p:nvCxnSpPr>
        <p:spPr>
          <a:xfrm>
            <a:off x="4572000" y="-214525"/>
            <a:ext cx="0" cy="119700"/>
          </a:xfrm>
          <a:prstGeom prst="straightConnector1">
            <a:avLst/>
          </a:prstGeom>
          <a:noFill/>
          <a:ln w="9525" cap="flat" cmpd="sng">
            <a:solidFill>
              <a:srgbClr val="D9D9D9"/>
            </a:solidFill>
            <a:prstDash val="solid"/>
            <a:round/>
            <a:headEnd type="none" w="med" len="med"/>
            <a:tailEnd type="none" w="med" len="med"/>
          </a:ln>
        </p:spPr>
      </p:cxnSp>
      <p:sp>
        <p:nvSpPr>
          <p:cNvPr id="634" name="Google Shape;634;p55"/>
          <p:cNvSpPr txBox="1">
            <a:spLocks noGrp="1"/>
          </p:cNvSpPr>
          <p:nvPr>
            <p:ph type="title"/>
          </p:nvPr>
        </p:nvSpPr>
        <p:spPr>
          <a:xfrm>
            <a:off x="192475" y="151275"/>
            <a:ext cx="4281300" cy="393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500" b="1">
                <a:solidFill>
                  <a:srgbClr val="FFFFFF"/>
                </a:solidFill>
                <a:latin typeface="Proxima Nova"/>
                <a:ea typeface="Proxima Nova"/>
                <a:cs typeface="Proxima Nova"/>
                <a:sym typeface="Proxima Nova"/>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35" name="Google Shape;635;p55"/>
          <p:cNvSpPr txBox="1">
            <a:spLocks noGrp="1"/>
          </p:cNvSpPr>
          <p:nvPr>
            <p:ph type="body" idx="1"/>
          </p:nvPr>
        </p:nvSpPr>
        <p:spPr>
          <a:xfrm>
            <a:off x="192475" y="900400"/>
            <a:ext cx="4254600" cy="3769500"/>
          </a:xfrm>
          <a:prstGeom prst="rect">
            <a:avLst/>
          </a:prstGeom>
          <a:noFill/>
          <a:ln>
            <a:noFill/>
          </a:ln>
        </p:spPr>
        <p:txBody>
          <a:bodyPr spcFirstLastPara="1" wrap="square" lIns="91425" tIns="91425" rIns="91425" bIns="91425" anchor="t" anchorCtr="0">
            <a:noAutofit/>
          </a:bodyPr>
          <a:lstStyle>
            <a:lvl1pPr marL="457200" lvl="0" indent="-330200" rtl="0">
              <a:lnSpc>
                <a:spcPct val="110000"/>
              </a:lnSpc>
              <a:spcBef>
                <a:spcPts val="0"/>
              </a:spcBef>
              <a:spcAft>
                <a:spcPts val="0"/>
              </a:spcAft>
              <a:buClr>
                <a:srgbClr val="EFEFEF"/>
              </a:buClr>
              <a:buSzPts val="1600"/>
              <a:buFont typeface="Proxima Nova"/>
              <a:buChar char="●"/>
              <a:defRPr sz="1600">
                <a:solidFill>
                  <a:srgbClr val="EFEFEF"/>
                </a:solidFill>
                <a:latin typeface="Proxima Nova"/>
                <a:ea typeface="Proxima Nova"/>
                <a:cs typeface="Proxima Nova"/>
                <a:sym typeface="Proxima Nova"/>
              </a:defRPr>
            </a:lvl1pPr>
            <a:lvl2pPr marL="914400" lvl="1" indent="-330200" rtl="0">
              <a:lnSpc>
                <a:spcPct val="110000"/>
              </a:lnSpc>
              <a:spcBef>
                <a:spcPts val="1000"/>
              </a:spcBef>
              <a:spcAft>
                <a:spcPts val="0"/>
              </a:spcAft>
              <a:buClr>
                <a:srgbClr val="EFEFEF"/>
              </a:buClr>
              <a:buSzPts val="1600"/>
              <a:buFont typeface="Proxima Nova"/>
              <a:buChar char="○"/>
              <a:defRPr sz="1600">
                <a:solidFill>
                  <a:srgbClr val="EFEFEF"/>
                </a:solidFill>
                <a:latin typeface="Proxima Nova"/>
                <a:ea typeface="Proxima Nova"/>
                <a:cs typeface="Proxima Nova"/>
                <a:sym typeface="Proxima Nova"/>
              </a:defRPr>
            </a:lvl2pPr>
            <a:lvl3pPr marL="1371600" lvl="2" indent="-330200" rtl="0">
              <a:lnSpc>
                <a:spcPct val="110000"/>
              </a:lnSpc>
              <a:spcBef>
                <a:spcPts val="1000"/>
              </a:spcBef>
              <a:spcAft>
                <a:spcPts val="0"/>
              </a:spcAft>
              <a:buClr>
                <a:srgbClr val="EFEFEF"/>
              </a:buClr>
              <a:buSzPts val="1600"/>
              <a:buFont typeface="Proxima Nova"/>
              <a:buChar char="■"/>
              <a:defRPr sz="1600">
                <a:solidFill>
                  <a:srgbClr val="EFEFEF"/>
                </a:solidFill>
                <a:latin typeface="Proxima Nova"/>
                <a:ea typeface="Proxima Nova"/>
                <a:cs typeface="Proxima Nova"/>
                <a:sym typeface="Proxima Nova"/>
              </a:defRPr>
            </a:lvl3pPr>
            <a:lvl4pPr marL="1828800" lvl="3" indent="-330200" rtl="0">
              <a:lnSpc>
                <a:spcPct val="110000"/>
              </a:lnSpc>
              <a:spcBef>
                <a:spcPts val="1000"/>
              </a:spcBef>
              <a:spcAft>
                <a:spcPts val="0"/>
              </a:spcAft>
              <a:buClr>
                <a:srgbClr val="EFEFEF"/>
              </a:buClr>
              <a:buSzPts val="1600"/>
              <a:buFont typeface="Proxima Nova"/>
              <a:buChar char="●"/>
              <a:defRPr sz="1600">
                <a:solidFill>
                  <a:srgbClr val="EFEFEF"/>
                </a:solidFill>
                <a:latin typeface="Proxima Nova"/>
                <a:ea typeface="Proxima Nova"/>
                <a:cs typeface="Proxima Nova"/>
                <a:sym typeface="Proxima Nova"/>
              </a:defRPr>
            </a:lvl4pPr>
            <a:lvl5pPr marL="2286000" lvl="4" indent="-330200" rtl="0">
              <a:lnSpc>
                <a:spcPct val="110000"/>
              </a:lnSpc>
              <a:spcBef>
                <a:spcPts val="1000"/>
              </a:spcBef>
              <a:spcAft>
                <a:spcPts val="0"/>
              </a:spcAft>
              <a:buClr>
                <a:srgbClr val="EFEFEF"/>
              </a:buClr>
              <a:buSzPts val="1600"/>
              <a:buFont typeface="Proxima Nova"/>
              <a:buChar char="○"/>
              <a:defRPr sz="1600">
                <a:solidFill>
                  <a:srgbClr val="EFEFEF"/>
                </a:solidFill>
                <a:latin typeface="Proxima Nova"/>
                <a:ea typeface="Proxima Nova"/>
                <a:cs typeface="Proxima Nova"/>
                <a:sym typeface="Proxima Nova"/>
              </a:defRPr>
            </a:lvl5pPr>
            <a:lvl6pPr marL="2743200" lvl="5" indent="-330200" rtl="0">
              <a:lnSpc>
                <a:spcPct val="110000"/>
              </a:lnSpc>
              <a:spcBef>
                <a:spcPts val="1000"/>
              </a:spcBef>
              <a:spcAft>
                <a:spcPts val="0"/>
              </a:spcAft>
              <a:buClr>
                <a:srgbClr val="EFEFEF"/>
              </a:buClr>
              <a:buSzPts val="1600"/>
              <a:buFont typeface="Proxima Nova"/>
              <a:buChar char="■"/>
              <a:defRPr sz="1600">
                <a:solidFill>
                  <a:srgbClr val="EFEFEF"/>
                </a:solidFill>
                <a:latin typeface="Proxima Nova"/>
                <a:ea typeface="Proxima Nova"/>
                <a:cs typeface="Proxima Nova"/>
                <a:sym typeface="Proxima Nova"/>
              </a:defRPr>
            </a:lvl6pPr>
            <a:lvl7pPr marL="3200400" lvl="6" indent="-330200" rtl="0">
              <a:lnSpc>
                <a:spcPct val="110000"/>
              </a:lnSpc>
              <a:spcBef>
                <a:spcPts val="1000"/>
              </a:spcBef>
              <a:spcAft>
                <a:spcPts val="0"/>
              </a:spcAft>
              <a:buClr>
                <a:srgbClr val="EFEFEF"/>
              </a:buClr>
              <a:buSzPts val="1600"/>
              <a:buFont typeface="Proxima Nova"/>
              <a:buChar char="●"/>
              <a:defRPr sz="1600">
                <a:solidFill>
                  <a:srgbClr val="EFEFEF"/>
                </a:solidFill>
                <a:latin typeface="Proxima Nova"/>
                <a:ea typeface="Proxima Nova"/>
                <a:cs typeface="Proxima Nova"/>
                <a:sym typeface="Proxima Nova"/>
              </a:defRPr>
            </a:lvl7pPr>
            <a:lvl8pPr marL="3657600" lvl="7" indent="-330200" rtl="0">
              <a:lnSpc>
                <a:spcPct val="110000"/>
              </a:lnSpc>
              <a:spcBef>
                <a:spcPts val="1000"/>
              </a:spcBef>
              <a:spcAft>
                <a:spcPts val="0"/>
              </a:spcAft>
              <a:buClr>
                <a:srgbClr val="EFEFEF"/>
              </a:buClr>
              <a:buSzPts val="1600"/>
              <a:buFont typeface="Proxima Nova"/>
              <a:buChar char="○"/>
              <a:defRPr sz="1600">
                <a:solidFill>
                  <a:srgbClr val="EFEFEF"/>
                </a:solidFill>
                <a:latin typeface="Proxima Nova"/>
                <a:ea typeface="Proxima Nova"/>
                <a:cs typeface="Proxima Nova"/>
                <a:sym typeface="Proxima Nova"/>
              </a:defRPr>
            </a:lvl8pPr>
            <a:lvl9pPr marL="4114800" lvl="8" indent="-330200" rtl="0">
              <a:lnSpc>
                <a:spcPct val="110000"/>
              </a:lnSpc>
              <a:spcBef>
                <a:spcPts val="1000"/>
              </a:spcBef>
              <a:spcAft>
                <a:spcPts val="1000"/>
              </a:spcAft>
              <a:buClr>
                <a:srgbClr val="EFEFEF"/>
              </a:buClr>
              <a:buSzPts val="1600"/>
              <a:buFont typeface="Proxima Nova"/>
              <a:buChar char="■"/>
              <a:defRPr sz="1600">
                <a:solidFill>
                  <a:srgbClr val="EFEFEF"/>
                </a:solidFill>
                <a:latin typeface="Proxima Nova"/>
                <a:ea typeface="Proxima Nova"/>
                <a:cs typeface="Proxima Nova"/>
                <a:sym typeface="Proxima Nova"/>
              </a:defRPr>
            </a:lvl9pPr>
          </a:lstStyle>
          <a:p>
            <a:endParaRPr/>
          </a:p>
        </p:txBody>
      </p:sp>
      <p:grpSp>
        <p:nvGrpSpPr>
          <p:cNvPr id="636" name="Google Shape;636;p55"/>
          <p:cNvGrpSpPr/>
          <p:nvPr/>
        </p:nvGrpSpPr>
        <p:grpSpPr>
          <a:xfrm>
            <a:off x="287525" y="4854556"/>
            <a:ext cx="634914" cy="148716"/>
            <a:chOff x="1841475" y="2392725"/>
            <a:chExt cx="3928925" cy="920275"/>
          </a:xfrm>
        </p:grpSpPr>
        <p:sp>
          <p:nvSpPr>
            <p:cNvPr id="637" name="Google Shape;637;p55"/>
            <p:cNvSpPr/>
            <p:nvPr/>
          </p:nvSpPr>
          <p:spPr>
            <a:xfrm>
              <a:off x="2574175" y="2392725"/>
              <a:ext cx="139950" cy="905175"/>
            </a:xfrm>
            <a:custGeom>
              <a:avLst/>
              <a:gdLst/>
              <a:ahLst/>
              <a:cxnLst/>
              <a:rect l="l" t="t" r="r" b="b"/>
              <a:pathLst>
                <a:path w="5598" h="36207" extrusionOk="0">
                  <a:moveTo>
                    <a:pt x="1" y="0"/>
                  </a:moveTo>
                  <a:lnTo>
                    <a:pt x="1" y="5411"/>
                  </a:lnTo>
                  <a:lnTo>
                    <a:pt x="5575" y="5411"/>
                  </a:lnTo>
                  <a:lnTo>
                    <a:pt x="5575" y="0"/>
                  </a:lnTo>
                  <a:close/>
                  <a:moveTo>
                    <a:pt x="1" y="9383"/>
                  </a:moveTo>
                  <a:lnTo>
                    <a:pt x="1" y="36206"/>
                  </a:lnTo>
                  <a:lnTo>
                    <a:pt x="5598" y="36206"/>
                  </a:lnTo>
                  <a:lnTo>
                    <a:pt x="5598" y="9383"/>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55"/>
            <p:cNvSpPr/>
            <p:nvPr/>
          </p:nvSpPr>
          <p:spPr>
            <a:xfrm>
              <a:off x="2816875" y="2626700"/>
              <a:ext cx="703700" cy="686300"/>
            </a:xfrm>
            <a:custGeom>
              <a:avLst/>
              <a:gdLst/>
              <a:ahLst/>
              <a:cxnLst/>
              <a:rect l="l" t="t" r="r" b="b"/>
              <a:pathLst>
                <a:path w="28148" h="27452" extrusionOk="0">
                  <a:moveTo>
                    <a:pt x="0" y="0"/>
                  </a:moveTo>
                  <a:lnTo>
                    <a:pt x="0" y="3949"/>
                  </a:lnTo>
                  <a:lnTo>
                    <a:pt x="2601" y="3949"/>
                  </a:lnTo>
                  <a:lnTo>
                    <a:pt x="9081" y="23201"/>
                  </a:lnTo>
                  <a:cubicBezTo>
                    <a:pt x="10103" y="26151"/>
                    <a:pt x="11821" y="27451"/>
                    <a:pt x="14701" y="27451"/>
                  </a:cubicBezTo>
                  <a:cubicBezTo>
                    <a:pt x="16629" y="27451"/>
                    <a:pt x="19021" y="26987"/>
                    <a:pt x="20368" y="23201"/>
                  </a:cubicBezTo>
                  <a:lnTo>
                    <a:pt x="28148" y="0"/>
                  </a:lnTo>
                  <a:lnTo>
                    <a:pt x="22783" y="0"/>
                  </a:lnTo>
                  <a:lnTo>
                    <a:pt x="15978" y="21529"/>
                  </a:lnTo>
                  <a:cubicBezTo>
                    <a:pt x="15723" y="22458"/>
                    <a:pt x="15537" y="23015"/>
                    <a:pt x="14701" y="23015"/>
                  </a:cubicBezTo>
                  <a:cubicBezTo>
                    <a:pt x="13888" y="23015"/>
                    <a:pt x="13703" y="22458"/>
                    <a:pt x="13424" y="21529"/>
                  </a:cubicBezTo>
                  <a:lnTo>
                    <a:pt x="6712"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55"/>
            <p:cNvSpPr/>
            <p:nvPr/>
          </p:nvSpPr>
          <p:spPr>
            <a:xfrm>
              <a:off x="3557125" y="2626700"/>
              <a:ext cx="614900" cy="685700"/>
            </a:xfrm>
            <a:custGeom>
              <a:avLst/>
              <a:gdLst/>
              <a:ahLst/>
              <a:cxnLst/>
              <a:rect l="l" t="t" r="r" b="b"/>
              <a:pathLst>
                <a:path w="24596" h="27428" extrusionOk="0">
                  <a:moveTo>
                    <a:pt x="12310" y="4436"/>
                  </a:moveTo>
                  <a:cubicBezTo>
                    <a:pt x="16676" y="4436"/>
                    <a:pt x="19347" y="7711"/>
                    <a:pt x="19347" y="11636"/>
                  </a:cubicBezTo>
                  <a:lnTo>
                    <a:pt x="19347" y="15839"/>
                  </a:lnTo>
                  <a:cubicBezTo>
                    <a:pt x="19347" y="19764"/>
                    <a:pt x="16653" y="23039"/>
                    <a:pt x="12310" y="23039"/>
                  </a:cubicBezTo>
                  <a:cubicBezTo>
                    <a:pt x="7851" y="23039"/>
                    <a:pt x="5296" y="19764"/>
                    <a:pt x="5319" y="15839"/>
                  </a:cubicBezTo>
                  <a:lnTo>
                    <a:pt x="5319" y="11636"/>
                  </a:lnTo>
                  <a:cubicBezTo>
                    <a:pt x="5319" y="7711"/>
                    <a:pt x="7735" y="4436"/>
                    <a:pt x="12310" y="4436"/>
                  </a:cubicBezTo>
                  <a:close/>
                  <a:moveTo>
                    <a:pt x="12310" y="0"/>
                  </a:moveTo>
                  <a:cubicBezTo>
                    <a:pt x="5087" y="0"/>
                    <a:pt x="1" y="4785"/>
                    <a:pt x="47" y="11612"/>
                  </a:cubicBezTo>
                  <a:lnTo>
                    <a:pt x="47" y="15816"/>
                  </a:lnTo>
                  <a:cubicBezTo>
                    <a:pt x="47" y="22644"/>
                    <a:pt x="5087" y="27428"/>
                    <a:pt x="12310" y="27428"/>
                  </a:cubicBezTo>
                  <a:cubicBezTo>
                    <a:pt x="19556" y="27428"/>
                    <a:pt x="24595" y="22644"/>
                    <a:pt x="24595" y="15816"/>
                  </a:cubicBezTo>
                  <a:lnTo>
                    <a:pt x="24595" y="11612"/>
                  </a:lnTo>
                  <a:cubicBezTo>
                    <a:pt x="24595" y="4785"/>
                    <a:pt x="19556" y="0"/>
                    <a:pt x="12310"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55"/>
            <p:cNvSpPr/>
            <p:nvPr/>
          </p:nvSpPr>
          <p:spPr>
            <a:xfrm>
              <a:off x="4732275" y="2617400"/>
              <a:ext cx="582350" cy="679925"/>
            </a:xfrm>
            <a:custGeom>
              <a:avLst/>
              <a:gdLst/>
              <a:ahLst/>
              <a:cxnLst/>
              <a:rect l="l" t="t" r="r" b="b"/>
              <a:pathLst>
                <a:path w="23294" h="27197" extrusionOk="0">
                  <a:moveTo>
                    <a:pt x="11914" y="1"/>
                  </a:moveTo>
                  <a:cubicBezTo>
                    <a:pt x="4552" y="1"/>
                    <a:pt x="0" y="4646"/>
                    <a:pt x="0" y="12101"/>
                  </a:cubicBezTo>
                  <a:lnTo>
                    <a:pt x="0" y="15027"/>
                  </a:lnTo>
                  <a:cubicBezTo>
                    <a:pt x="0" y="22482"/>
                    <a:pt x="4552" y="27196"/>
                    <a:pt x="11914" y="27196"/>
                  </a:cubicBezTo>
                  <a:cubicBezTo>
                    <a:pt x="12077" y="27196"/>
                    <a:pt x="13377" y="27196"/>
                    <a:pt x="13958" y="27127"/>
                  </a:cubicBezTo>
                  <a:lnTo>
                    <a:pt x="13958" y="22644"/>
                  </a:lnTo>
                  <a:cubicBezTo>
                    <a:pt x="13726" y="22644"/>
                    <a:pt x="12054" y="22691"/>
                    <a:pt x="11914" y="22691"/>
                  </a:cubicBezTo>
                  <a:cubicBezTo>
                    <a:pt x="7896" y="22691"/>
                    <a:pt x="5226" y="19625"/>
                    <a:pt x="5226" y="15027"/>
                  </a:cubicBezTo>
                  <a:lnTo>
                    <a:pt x="5226" y="12101"/>
                  </a:lnTo>
                  <a:cubicBezTo>
                    <a:pt x="5226" y="7502"/>
                    <a:pt x="7920" y="4437"/>
                    <a:pt x="11914" y="4437"/>
                  </a:cubicBezTo>
                  <a:cubicBezTo>
                    <a:pt x="13702" y="4437"/>
                    <a:pt x="16443" y="4576"/>
                    <a:pt x="17395" y="4785"/>
                  </a:cubicBezTo>
                  <a:lnTo>
                    <a:pt x="17674" y="4831"/>
                  </a:lnTo>
                  <a:lnTo>
                    <a:pt x="17674" y="27196"/>
                  </a:lnTo>
                  <a:lnTo>
                    <a:pt x="23271" y="27196"/>
                  </a:lnTo>
                  <a:lnTo>
                    <a:pt x="23271" y="2137"/>
                  </a:lnTo>
                  <a:cubicBezTo>
                    <a:pt x="23294" y="1673"/>
                    <a:pt x="23294" y="1510"/>
                    <a:pt x="22272" y="1232"/>
                  </a:cubicBezTo>
                  <a:cubicBezTo>
                    <a:pt x="19485" y="512"/>
                    <a:pt x="15119" y="1"/>
                    <a:pt x="11914" y="1"/>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55"/>
            <p:cNvSpPr/>
            <p:nvPr/>
          </p:nvSpPr>
          <p:spPr>
            <a:xfrm>
              <a:off x="5448725" y="2392725"/>
              <a:ext cx="139950" cy="905175"/>
            </a:xfrm>
            <a:custGeom>
              <a:avLst/>
              <a:gdLst/>
              <a:ahLst/>
              <a:cxnLst/>
              <a:rect l="l" t="t" r="r" b="b"/>
              <a:pathLst>
                <a:path w="5598" h="36207" extrusionOk="0">
                  <a:moveTo>
                    <a:pt x="1" y="0"/>
                  </a:moveTo>
                  <a:lnTo>
                    <a:pt x="1" y="36206"/>
                  </a:lnTo>
                  <a:lnTo>
                    <a:pt x="5598" y="36206"/>
                  </a:lnTo>
                  <a:lnTo>
                    <a:pt x="5598"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55"/>
            <p:cNvSpPr/>
            <p:nvPr/>
          </p:nvSpPr>
          <p:spPr>
            <a:xfrm>
              <a:off x="1841475" y="2392725"/>
              <a:ext cx="617775" cy="904600"/>
            </a:xfrm>
            <a:custGeom>
              <a:avLst/>
              <a:gdLst/>
              <a:ahLst/>
              <a:cxnLst/>
              <a:rect l="l" t="t" r="r" b="b"/>
              <a:pathLst>
                <a:path w="24711" h="36184" extrusionOk="0">
                  <a:moveTo>
                    <a:pt x="0" y="0"/>
                  </a:moveTo>
                  <a:lnTo>
                    <a:pt x="0" y="36183"/>
                  </a:lnTo>
                  <a:lnTo>
                    <a:pt x="5806" y="36183"/>
                  </a:lnTo>
                  <a:lnTo>
                    <a:pt x="5806" y="5040"/>
                  </a:lnTo>
                  <a:lnTo>
                    <a:pt x="9220" y="5040"/>
                  </a:lnTo>
                  <a:cubicBezTo>
                    <a:pt x="9940" y="5040"/>
                    <a:pt x="10544" y="5063"/>
                    <a:pt x="11194" y="5086"/>
                  </a:cubicBezTo>
                  <a:cubicBezTo>
                    <a:pt x="16234" y="5179"/>
                    <a:pt x="18695" y="7176"/>
                    <a:pt x="18695" y="11101"/>
                  </a:cubicBezTo>
                  <a:lnTo>
                    <a:pt x="18695" y="11543"/>
                  </a:lnTo>
                  <a:cubicBezTo>
                    <a:pt x="18695" y="15165"/>
                    <a:pt x="16698" y="17581"/>
                    <a:pt x="11217" y="17581"/>
                  </a:cubicBezTo>
                  <a:lnTo>
                    <a:pt x="9592" y="17581"/>
                  </a:lnTo>
                  <a:lnTo>
                    <a:pt x="9592" y="22458"/>
                  </a:lnTo>
                  <a:cubicBezTo>
                    <a:pt x="10172" y="22481"/>
                    <a:pt x="10683" y="22504"/>
                    <a:pt x="11240" y="22504"/>
                  </a:cubicBezTo>
                  <a:cubicBezTo>
                    <a:pt x="19137" y="22504"/>
                    <a:pt x="24710" y="19392"/>
                    <a:pt x="24710" y="11612"/>
                  </a:cubicBezTo>
                  <a:lnTo>
                    <a:pt x="24710" y="11148"/>
                  </a:lnTo>
                  <a:cubicBezTo>
                    <a:pt x="24687" y="3019"/>
                    <a:pt x="18626" y="0"/>
                    <a:pt x="9824"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55"/>
            <p:cNvSpPr/>
            <p:nvPr/>
          </p:nvSpPr>
          <p:spPr>
            <a:xfrm>
              <a:off x="4278825" y="2482125"/>
              <a:ext cx="369275" cy="814025"/>
            </a:xfrm>
            <a:custGeom>
              <a:avLst/>
              <a:gdLst/>
              <a:ahLst/>
              <a:cxnLst/>
              <a:rect l="l" t="t" r="r" b="b"/>
              <a:pathLst>
                <a:path w="14771" h="32561" extrusionOk="0">
                  <a:moveTo>
                    <a:pt x="5667" y="1"/>
                  </a:moveTo>
                  <a:lnTo>
                    <a:pt x="0" y="744"/>
                  </a:lnTo>
                  <a:lnTo>
                    <a:pt x="0" y="25710"/>
                  </a:lnTo>
                  <a:cubicBezTo>
                    <a:pt x="0" y="30447"/>
                    <a:pt x="2346" y="32561"/>
                    <a:pt x="7618" y="32561"/>
                  </a:cubicBezTo>
                  <a:lnTo>
                    <a:pt x="14771" y="32561"/>
                  </a:lnTo>
                  <a:lnTo>
                    <a:pt x="14771" y="28241"/>
                  </a:lnTo>
                  <a:lnTo>
                    <a:pt x="9499" y="28241"/>
                  </a:lnTo>
                  <a:cubicBezTo>
                    <a:pt x="7223" y="28241"/>
                    <a:pt x="5667" y="28148"/>
                    <a:pt x="5667" y="25710"/>
                  </a:cubicBezTo>
                  <a:lnTo>
                    <a:pt x="5667" y="10103"/>
                  </a:lnTo>
                  <a:lnTo>
                    <a:pt x="14771" y="10103"/>
                  </a:lnTo>
                  <a:lnTo>
                    <a:pt x="14771" y="5783"/>
                  </a:lnTo>
                  <a:lnTo>
                    <a:pt x="5667" y="5783"/>
                  </a:lnTo>
                  <a:lnTo>
                    <a:pt x="5667" y="1"/>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55"/>
            <p:cNvSpPr/>
            <p:nvPr/>
          </p:nvSpPr>
          <p:spPr>
            <a:xfrm>
              <a:off x="5652525" y="3180600"/>
              <a:ext cx="117875" cy="117300"/>
            </a:xfrm>
            <a:custGeom>
              <a:avLst/>
              <a:gdLst/>
              <a:ahLst/>
              <a:cxnLst/>
              <a:rect l="l" t="t" r="r" b="b"/>
              <a:pathLst>
                <a:path w="4715" h="4692" extrusionOk="0">
                  <a:moveTo>
                    <a:pt x="2230" y="1277"/>
                  </a:moveTo>
                  <a:cubicBezTo>
                    <a:pt x="2741" y="1277"/>
                    <a:pt x="2973" y="1463"/>
                    <a:pt x="2973" y="1812"/>
                  </a:cubicBezTo>
                  <a:cubicBezTo>
                    <a:pt x="2973" y="2160"/>
                    <a:pt x="2741" y="2369"/>
                    <a:pt x="2299" y="2369"/>
                  </a:cubicBezTo>
                  <a:lnTo>
                    <a:pt x="1812" y="2369"/>
                  </a:lnTo>
                  <a:lnTo>
                    <a:pt x="1812" y="1277"/>
                  </a:lnTo>
                  <a:close/>
                  <a:moveTo>
                    <a:pt x="1580" y="1045"/>
                  </a:moveTo>
                  <a:lnTo>
                    <a:pt x="1580" y="3553"/>
                  </a:lnTo>
                  <a:lnTo>
                    <a:pt x="1858" y="3553"/>
                  </a:lnTo>
                  <a:lnTo>
                    <a:pt x="1858" y="2601"/>
                  </a:lnTo>
                  <a:lnTo>
                    <a:pt x="2462" y="2578"/>
                  </a:lnTo>
                  <a:lnTo>
                    <a:pt x="3089" y="3553"/>
                  </a:lnTo>
                  <a:lnTo>
                    <a:pt x="3391" y="3553"/>
                  </a:lnTo>
                  <a:lnTo>
                    <a:pt x="2741" y="2508"/>
                  </a:lnTo>
                  <a:cubicBezTo>
                    <a:pt x="3019" y="2392"/>
                    <a:pt x="3252" y="2160"/>
                    <a:pt x="3252" y="1788"/>
                  </a:cubicBezTo>
                  <a:cubicBezTo>
                    <a:pt x="3252" y="1324"/>
                    <a:pt x="2927" y="1045"/>
                    <a:pt x="2299" y="1045"/>
                  </a:cubicBezTo>
                  <a:close/>
                  <a:moveTo>
                    <a:pt x="2346" y="302"/>
                  </a:moveTo>
                  <a:cubicBezTo>
                    <a:pt x="3461" y="302"/>
                    <a:pt x="4343" y="1231"/>
                    <a:pt x="4343" y="2323"/>
                  </a:cubicBezTo>
                  <a:cubicBezTo>
                    <a:pt x="4343" y="3414"/>
                    <a:pt x="3461" y="4320"/>
                    <a:pt x="2346" y="4320"/>
                  </a:cubicBezTo>
                  <a:cubicBezTo>
                    <a:pt x="1254" y="4320"/>
                    <a:pt x="349" y="3414"/>
                    <a:pt x="349" y="2323"/>
                  </a:cubicBezTo>
                  <a:cubicBezTo>
                    <a:pt x="349" y="1208"/>
                    <a:pt x="1254" y="302"/>
                    <a:pt x="2346" y="302"/>
                  </a:cubicBezTo>
                  <a:close/>
                  <a:moveTo>
                    <a:pt x="2346" y="0"/>
                  </a:moveTo>
                  <a:cubicBezTo>
                    <a:pt x="1045" y="0"/>
                    <a:pt x="0" y="1045"/>
                    <a:pt x="0" y="2346"/>
                  </a:cubicBezTo>
                  <a:cubicBezTo>
                    <a:pt x="0" y="3623"/>
                    <a:pt x="1045" y="4691"/>
                    <a:pt x="2346" y="4691"/>
                  </a:cubicBezTo>
                  <a:cubicBezTo>
                    <a:pt x="3670" y="4691"/>
                    <a:pt x="4715" y="3623"/>
                    <a:pt x="4715" y="2346"/>
                  </a:cubicBezTo>
                  <a:cubicBezTo>
                    <a:pt x="4715" y="1045"/>
                    <a:pt x="3670" y="0"/>
                    <a:pt x="2346"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6 – Columns">
  <p:cSld name="CUSTOM_8_1">
    <p:spTree>
      <p:nvGrpSpPr>
        <p:cNvPr id="1" name="Shape 645"/>
        <p:cNvGrpSpPr/>
        <p:nvPr/>
      </p:nvGrpSpPr>
      <p:grpSpPr>
        <a:xfrm>
          <a:off x="0" y="0"/>
          <a:ext cx="0" cy="0"/>
          <a:chOff x="0" y="0"/>
          <a:chExt cx="0" cy="0"/>
        </a:xfrm>
      </p:grpSpPr>
      <p:sp>
        <p:nvSpPr>
          <p:cNvPr id="646" name="Google Shape;646;p56"/>
          <p:cNvSpPr txBox="1">
            <a:spLocks noGrp="1"/>
          </p:cNvSpPr>
          <p:nvPr>
            <p:ph type="title"/>
          </p:nvPr>
        </p:nvSpPr>
        <p:spPr>
          <a:xfrm>
            <a:off x="192475" y="151275"/>
            <a:ext cx="8663100" cy="393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500" b="1">
                <a:solidFill>
                  <a:srgbClr val="FFFFFF"/>
                </a:solidFill>
                <a:latin typeface="Proxima Nova"/>
                <a:ea typeface="Proxima Nova"/>
                <a:cs typeface="Proxima Nova"/>
                <a:sym typeface="Proxima Nova"/>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647" name="Google Shape;647;p56"/>
          <p:cNvCxnSpPr/>
          <p:nvPr/>
        </p:nvCxnSpPr>
        <p:spPr>
          <a:xfrm>
            <a:off x="6078286" y="-214525"/>
            <a:ext cx="0" cy="119700"/>
          </a:xfrm>
          <a:prstGeom prst="straightConnector1">
            <a:avLst/>
          </a:prstGeom>
          <a:noFill/>
          <a:ln w="9525" cap="flat" cmpd="sng">
            <a:solidFill>
              <a:srgbClr val="D9D9D9"/>
            </a:solidFill>
            <a:prstDash val="solid"/>
            <a:round/>
            <a:headEnd type="none" w="med" len="med"/>
            <a:tailEnd type="none" w="med" len="med"/>
          </a:ln>
        </p:spPr>
      </p:cxnSp>
      <p:cxnSp>
        <p:nvCxnSpPr>
          <p:cNvPr id="648" name="Google Shape;648;p56"/>
          <p:cNvCxnSpPr/>
          <p:nvPr/>
        </p:nvCxnSpPr>
        <p:spPr>
          <a:xfrm>
            <a:off x="3067886" y="-214525"/>
            <a:ext cx="0" cy="119700"/>
          </a:xfrm>
          <a:prstGeom prst="straightConnector1">
            <a:avLst/>
          </a:prstGeom>
          <a:noFill/>
          <a:ln w="9525" cap="flat" cmpd="sng">
            <a:solidFill>
              <a:srgbClr val="D9D9D9"/>
            </a:solidFill>
            <a:prstDash val="solid"/>
            <a:round/>
            <a:headEnd type="none" w="med" len="med"/>
            <a:tailEnd type="none" w="med" len="med"/>
          </a:ln>
        </p:spPr>
      </p:cxnSp>
      <p:sp>
        <p:nvSpPr>
          <p:cNvPr id="649" name="Google Shape;649;p56"/>
          <p:cNvSpPr txBox="1"/>
          <p:nvPr/>
        </p:nvSpPr>
        <p:spPr>
          <a:xfrm>
            <a:off x="192475" y="900400"/>
            <a:ext cx="2729400" cy="3769500"/>
          </a:xfrm>
          <a:prstGeom prst="rect">
            <a:avLst/>
          </a:prstGeom>
          <a:noFill/>
          <a:ln>
            <a:noFill/>
          </a:ln>
        </p:spPr>
        <p:txBody>
          <a:bodyPr spcFirstLastPara="1" wrap="square" lIns="91425" tIns="45700" rIns="91425" bIns="45700" anchor="t" anchorCtr="0">
            <a:noAutofit/>
          </a:bodyPr>
          <a:lstStyle/>
          <a:p>
            <a:pPr marL="0" lvl="0" indent="0" algn="l" rtl="0">
              <a:lnSpc>
                <a:spcPct val="110000"/>
              </a:lnSpc>
              <a:spcBef>
                <a:spcPts val="0"/>
              </a:spcBef>
              <a:spcAft>
                <a:spcPts val="1000"/>
              </a:spcAft>
              <a:buNone/>
            </a:pPr>
            <a:endParaRPr sz="1100">
              <a:solidFill>
                <a:schemeClr val="dk1"/>
              </a:solidFill>
              <a:latin typeface="Proxima Nova"/>
              <a:ea typeface="Proxima Nova"/>
              <a:cs typeface="Proxima Nova"/>
              <a:sym typeface="Proxima Nova"/>
            </a:endParaRPr>
          </a:p>
        </p:txBody>
      </p:sp>
      <p:sp>
        <p:nvSpPr>
          <p:cNvPr id="650" name="Google Shape;650;p56"/>
          <p:cNvSpPr txBox="1">
            <a:spLocks noGrp="1"/>
          </p:cNvSpPr>
          <p:nvPr>
            <p:ph type="body" idx="1"/>
          </p:nvPr>
        </p:nvSpPr>
        <p:spPr>
          <a:xfrm>
            <a:off x="192475" y="900400"/>
            <a:ext cx="2729400" cy="3769500"/>
          </a:xfrm>
          <a:prstGeom prst="rect">
            <a:avLst/>
          </a:prstGeom>
          <a:noFill/>
          <a:ln>
            <a:noFill/>
          </a:ln>
        </p:spPr>
        <p:txBody>
          <a:bodyPr spcFirstLastPara="1" wrap="square" lIns="91425" tIns="91425" rIns="91425" bIns="91425" anchor="t" anchorCtr="0">
            <a:noAutofit/>
          </a:bodyPr>
          <a:lstStyle>
            <a:lvl1pPr marL="457200" lvl="0" indent="-298450" rtl="0">
              <a:lnSpc>
                <a:spcPct val="110000"/>
              </a:lnSpc>
              <a:spcBef>
                <a:spcPts val="0"/>
              </a:spcBef>
              <a:spcAft>
                <a:spcPts val="0"/>
              </a:spcAft>
              <a:buClr>
                <a:srgbClr val="EFEFEF"/>
              </a:buClr>
              <a:buSzPts val="1100"/>
              <a:buFont typeface="Proxima Nova"/>
              <a:buChar char="●"/>
              <a:defRPr sz="1100">
                <a:solidFill>
                  <a:srgbClr val="EFEFEF"/>
                </a:solidFill>
                <a:latin typeface="Proxima Nova"/>
                <a:ea typeface="Proxima Nova"/>
                <a:cs typeface="Proxima Nova"/>
                <a:sym typeface="Proxima Nova"/>
              </a:defRPr>
            </a:lvl1pPr>
            <a:lvl2pPr marL="914400" lvl="1" indent="-298450" rtl="0">
              <a:lnSpc>
                <a:spcPct val="110000"/>
              </a:lnSpc>
              <a:spcBef>
                <a:spcPts val="1000"/>
              </a:spcBef>
              <a:spcAft>
                <a:spcPts val="0"/>
              </a:spcAft>
              <a:buClr>
                <a:srgbClr val="EFEFEF"/>
              </a:buClr>
              <a:buSzPts val="1100"/>
              <a:buFont typeface="Proxima Nova"/>
              <a:buChar char="○"/>
              <a:defRPr sz="1100">
                <a:solidFill>
                  <a:srgbClr val="EFEFEF"/>
                </a:solidFill>
                <a:latin typeface="Proxima Nova"/>
                <a:ea typeface="Proxima Nova"/>
                <a:cs typeface="Proxima Nova"/>
                <a:sym typeface="Proxima Nova"/>
              </a:defRPr>
            </a:lvl2pPr>
            <a:lvl3pPr marL="1371600" lvl="2" indent="-298450" rtl="0">
              <a:lnSpc>
                <a:spcPct val="110000"/>
              </a:lnSpc>
              <a:spcBef>
                <a:spcPts val="1000"/>
              </a:spcBef>
              <a:spcAft>
                <a:spcPts val="0"/>
              </a:spcAft>
              <a:buClr>
                <a:srgbClr val="EFEFEF"/>
              </a:buClr>
              <a:buSzPts val="1100"/>
              <a:buFont typeface="Proxima Nova"/>
              <a:buChar char="■"/>
              <a:defRPr sz="1100">
                <a:solidFill>
                  <a:srgbClr val="EFEFEF"/>
                </a:solidFill>
                <a:latin typeface="Proxima Nova"/>
                <a:ea typeface="Proxima Nova"/>
                <a:cs typeface="Proxima Nova"/>
                <a:sym typeface="Proxima Nova"/>
              </a:defRPr>
            </a:lvl3pPr>
            <a:lvl4pPr marL="1828800" lvl="3" indent="-298450" rtl="0">
              <a:lnSpc>
                <a:spcPct val="110000"/>
              </a:lnSpc>
              <a:spcBef>
                <a:spcPts val="1000"/>
              </a:spcBef>
              <a:spcAft>
                <a:spcPts val="0"/>
              </a:spcAft>
              <a:buClr>
                <a:srgbClr val="EFEFEF"/>
              </a:buClr>
              <a:buSzPts val="1100"/>
              <a:buFont typeface="Proxima Nova"/>
              <a:buChar char="●"/>
              <a:defRPr sz="1100">
                <a:solidFill>
                  <a:srgbClr val="EFEFEF"/>
                </a:solidFill>
                <a:latin typeface="Proxima Nova"/>
                <a:ea typeface="Proxima Nova"/>
                <a:cs typeface="Proxima Nova"/>
                <a:sym typeface="Proxima Nova"/>
              </a:defRPr>
            </a:lvl4pPr>
            <a:lvl5pPr marL="2286000" lvl="4" indent="-298450" rtl="0">
              <a:lnSpc>
                <a:spcPct val="110000"/>
              </a:lnSpc>
              <a:spcBef>
                <a:spcPts val="1000"/>
              </a:spcBef>
              <a:spcAft>
                <a:spcPts val="0"/>
              </a:spcAft>
              <a:buClr>
                <a:srgbClr val="EFEFEF"/>
              </a:buClr>
              <a:buSzPts val="1100"/>
              <a:buFont typeface="Proxima Nova"/>
              <a:buChar char="○"/>
              <a:defRPr sz="1100">
                <a:solidFill>
                  <a:srgbClr val="EFEFEF"/>
                </a:solidFill>
                <a:latin typeface="Proxima Nova"/>
                <a:ea typeface="Proxima Nova"/>
                <a:cs typeface="Proxima Nova"/>
                <a:sym typeface="Proxima Nova"/>
              </a:defRPr>
            </a:lvl5pPr>
            <a:lvl6pPr marL="2743200" lvl="5" indent="-298450" rtl="0">
              <a:lnSpc>
                <a:spcPct val="110000"/>
              </a:lnSpc>
              <a:spcBef>
                <a:spcPts val="1000"/>
              </a:spcBef>
              <a:spcAft>
                <a:spcPts val="0"/>
              </a:spcAft>
              <a:buClr>
                <a:srgbClr val="EFEFEF"/>
              </a:buClr>
              <a:buSzPts val="1100"/>
              <a:buFont typeface="Proxima Nova"/>
              <a:buChar char="■"/>
              <a:defRPr sz="1100">
                <a:solidFill>
                  <a:srgbClr val="EFEFEF"/>
                </a:solidFill>
                <a:latin typeface="Proxima Nova"/>
                <a:ea typeface="Proxima Nova"/>
                <a:cs typeface="Proxima Nova"/>
                <a:sym typeface="Proxima Nova"/>
              </a:defRPr>
            </a:lvl6pPr>
            <a:lvl7pPr marL="3200400" lvl="6" indent="-298450" rtl="0">
              <a:lnSpc>
                <a:spcPct val="110000"/>
              </a:lnSpc>
              <a:spcBef>
                <a:spcPts val="1000"/>
              </a:spcBef>
              <a:spcAft>
                <a:spcPts val="0"/>
              </a:spcAft>
              <a:buClr>
                <a:srgbClr val="EFEFEF"/>
              </a:buClr>
              <a:buSzPts val="1100"/>
              <a:buFont typeface="Proxima Nova"/>
              <a:buChar char="●"/>
              <a:defRPr sz="1100">
                <a:solidFill>
                  <a:srgbClr val="EFEFEF"/>
                </a:solidFill>
                <a:latin typeface="Proxima Nova"/>
                <a:ea typeface="Proxima Nova"/>
                <a:cs typeface="Proxima Nova"/>
                <a:sym typeface="Proxima Nova"/>
              </a:defRPr>
            </a:lvl7pPr>
            <a:lvl8pPr marL="3657600" lvl="7" indent="-298450" rtl="0">
              <a:lnSpc>
                <a:spcPct val="110000"/>
              </a:lnSpc>
              <a:spcBef>
                <a:spcPts val="1000"/>
              </a:spcBef>
              <a:spcAft>
                <a:spcPts val="0"/>
              </a:spcAft>
              <a:buClr>
                <a:srgbClr val="EFEFEF"/>
              </a:buClr>
              <a:buSzPts val="1100"/>
              <a:buFont typeface="Proxima Nova"/>
              <a:buChar char="○"/>
              <a:defRPr sz="1100">
                <a:solidFill>
                  <a:srgbClr val="EFEFEF"/>
                </a:solidFill>
                <a:latin typeface="Proxima Nova"/>
                <a:ea typeface="Proxima Nova"/>
                <a:cs typeface="Proxima Nova"/>
                <a:sym typeface="Proxima Nova"/>
              </a:defRPr>
            </a:lvl8pPr>
            <a:lvl9pPr marL="4114800" lvl="8" indent="-298450" rtl="0">
              <a:lnSpc>
                <a:spcPct val="110000"/>
              </a:lnSpc>
              <a:spcBef>
                <a:spcPts val="1000"/>
              </a:spcBef>
              <a:spcAft>
                <a:spcPts val="1000"/>
              </a:spcAft>
              <a:buClr>
                <a:srgbClr val="EFEFEF"/>
              </a:buClr>
              <a:buSzPts val="1100"/>
              <a:buFont typeface="Proxima Nova"/>
              <a:buChar char="■"/>
              <a:defRPr sz="1100">
                <a:solidFill>
                  <a:srgbClr val="EFEFEF"/>
                </a:solidFill>
                <a:latin typeface="Proxima Nova"/>
                <a:ea typeface="Proxima Nova"/>
                <a:cs typeface="Proxima Nova"/>
                <a:sym typeface="Proxima Nova"/>
              </a:defRPr>
            </a:lvl9pPr>
          </a:lstStyle>
          <a:p>
            <a:endParaRPr/>
          </a:p>
        </p:txBody>
      </p:sp>
      <p:sp>
        <p:nvSpPr>
          <p:cNvPr id="651" name="Google Shape;651;p56"/>
          <p:cNvSpPr txBox="1">
            <a:spLocks noGrp="1"/>
          </p:cNvSpPr>
          <p:nvPr>
            <p:ph type="body" idx="2"/>
          </p:nvPr>
        </p:nvSpPr>
        <p:spPr>
          <a:xfrm>
            <a:off x="3207300" y="900400"/>
            <a:ext cx="2729400" cy="3769500"/>
          </a:xfrm>
          <a:prstGeom prst="rect">
            <a:avLst/>
          </a:prstGeom>
          <a:noFill/>
          <a:ln>
            <a:noFill/>
          </a:ln>
        </p:spPr>
        <p:txBody>
          <a:bodyPr spcFirstLastPara="1" wrap="square" lIns="91425" tIns="91425" rIns="91425" bIns="91425" anchor="t" anchorCtr="0">
            <a:noAutofit/>
          </a:bodyPr>
          <a:lstStyle>
            <a:lvl1pPr marL="457200" lvl="0" indent="-298450" rtl="0">
              <a:lnSpc>
                <a:spcPct val="110000"/>
              </a:lnSpc>
              <a:spcBef>
                <a:spcPts val="0"/>
              </a:spcBef>
              <a:spcAft>
                <a:spcPts val="0"/>
              </a:spcAft>
              <a:buClr>
                <a:srgbClr val="EFEFEF"/>
              </a:buClr>
              <a:buSzPts val="1100"/>
              <a:buFont typeface="Proxima Nova"/>
              <a:buChar char="●"/>
              <a:defRPr sz="1100">
                <a:solidFill>
                  <a:srgbClr val="EFEFEF"/>
                </a:solidFill>
                <a:latin typeface="Proxima Nova"/>
                <a:ea typeface="Proxima Nova"/>
                <a:cs typeface="Proxima Nova"/>
                <a:sym typeface="Proxima Nova"/>
              </a:defRPr>
            </a:lvl1pPr>
            <a:lvl2pPr marL="914400" lvl="1" indent="-298450" rtl="0">
              <a:lnSpc>
                <a:spcPct val="110000"/>
              </a:lnSpc>
              <a:spcBef>
                <a:spcPts val="1000"/>
              </a:spcBef>
              <a:spcAft>
                <a:spcPts val="0"/>
              </a:spcAft>
              <a:buClr>
                <a:srgbClr val="EFEFEF"/>
              </a:buClr>
              <a:buSzPts val="1100"/>
              <a:buFont typeface="Proxima Nova"/>
              <a:buChar char="○"/>
              <a:defRPr sz="1100">
                <a:solidFill>
                  <a:srgbClr val="EFEFEF"/>
                </a:solidFill>
                <a:latin typeface="Proxima Nova"/>
                <a:ea typeface="Proxima Nova"/>
                <a:cs typeface="Proxima Nova"/>
                <a:sym typeface="Proxima Nova"/>
              </a:defRPr>
            </a:lvl2pPr>
            <a:lvl3pPr marL="1371600" lvl="2" indent="-298450" rtl="0">
              <a:lnSpc>
                <a:spcPct val="110000"/>
              </a:lnSpc>
              <a:spcBef>
                <a:spcPts val="1000"/>
              </a:spcBef>
              <a:spcAft>
                <a:spcPts val="0"/>
              </a:spcAft>
              <a:buClr>
                <a:srgbClr val="EFEFEF"/>
              </a:buClr>
              <a:buSzPts val="1100"/>
              <a:buFont typeface="Proxima Nova"/>
              <a:buChar char="■"/>
              <a:defRPr sz="1100">
                <a:solidFill>
                  <a:srgbClr val="EFEFEF"/>
                </a:solidFill>
                <a:latin typeface="Proxima Nova"/>
                <a:ea typeface="Proxima Nova"/>
                <a:cs typeface="Proxima Nova"/>
                <a:sym typeface="Proxima Nova"/>
              </a:defRPr>
            </a:lvl3pPr>
            <a:lvl4pPr marL="1828800" lvl="3" indent="-298450" rtl="0">
              <a:lnSpc>
                <a:spcPct val="110000"/>
              </a:lnSpc>
              <a:spcBef>
                <a:spcPts val="1000"/>
              </a:spcBef>
              <a:spcAft>
                <a:spcPts val="0"/>
              </a:spcAft>
              <a:buClr>
                <a:srgbClr val="EFEFEF"/>
              </a:buClr>
              <a:buSzPts val="1100"/>
              <a:buFont typeface="Proxima Nova"/>
              <a:buChar char="●"/>
              <a:defRPr sz="1100">
                <a:solidFill>
                  <a:srgbClr val="EFEFEF"/>
                </a:solidFill>
                <a:latin typeface="Proxima Nova"/>
                <a:ea typeface="Proxima Nova"/>
                <a:cs typeface="Proxima Nova"/>
                <a:sym typeface="Proxima Nova"/>
              </a:defRPr>
            </a:lvl4pPr>
            <a:lvl5pPr marL="2286000" lvl="4" indent="-298450" rtl="0">
              <a:lnSpc>
                <a:spcPct val="110000"/>
              </a:lnSpc>
              <a:spcBef>
                <a:spcPts val="1000"/>
              </a:spcBef>
              <a:spcAft>
                <a:spcPts val="0"/>
              </a:spcAft>
              <a:buClr>
                <a:srgbClr val="EFEFEF"/>
              </a:buClr>
              <a:buSzPts val="1100"/>
              <a:buFont typeface="Proxima Nova"/>
              <a:buChar char="○"/>
              <a:defRPr sz="1100">
                <a:solidFill>
                  <a:srgbClr val="EFEFEF"/>
                </a:solidFill>
                <a:latin typeface="Proxima Nova"/>
                <a:ea typeface="Proxima Nova"/>
                <a:cs typeface="Proxima Nova"/>
                <a:sym typeface="Proxima Nova"/>
              </a:defRPr>
            </a:lvl5pPr>
            <a:lvl6pPr marL="2743200" lvl="5" indent="-298450" rtl="0">
              <a:lnSpc>
                <a:spcPct val="110000"/>
              </a:lnSpc>
              <a:spcBef>
                <a:spcPts val="1000"/>
              </a:spcBef>
              <a:spcAft>
                <a:spcPts val="0"/>
              </a:spcAft>
              <a:buClr>
                <a:srgbClr val="EFEFEF"/>
              </a:buClr>
              <a:buSzPts val="1100"/>
              <a:buFont typeface="Proxima Nova"/>
              <a:buChar char="■"/>
              <a:defRPr sz="1100">
                <a:solidFill>
                  <a:srgbClr val="EFEFEF"/>
                </a:solidFill>
                <a:latin typeface="Proxima Nova"/>
                <a:ea typeface="Proxima Nova"/>
                <a:cs typeface="Proxima Nova"/>
                <a:sym typeface="Proxima Nova"/>
              </a:defRPr>
            </a:lvl6pPr>
            <a:lvl7pPr marL="3200400" lvl="6" indent="-298450" rtl="0">
              <a:lnSpc>
                <a:spcPct val="110000"/>
              </a:lnSpc>
              <a:spcBef>
                <a:spcPts val="1000"/>
              </a:spcBef>
              <a:spcAft>
                <a:spcPts val="0"/>
              </a:spcAft>
              <a:buClr>
                <a:srgbClr val="EFEFEF"/>
              </a:buClr>
              <a:buSzPts val="1100"/>
              <a:buFont typeface="Proxima Nova"/>
              <a:buChar char="●"/>
              <a:defRPr sz="1100">
                <a:solidFill>
                  <a:srgbClr val="EFEFEF"/>
                </a:solidFill>
                <a:latin typeface="Proxima Nova"/>
                <a:ea typeface="Proxima Nova"/>
                <a:cs typeface="Proxima Nova"/>
                <a:sym typeface="Proxima Nova"/>
              </a:defRPr>
            </a:lvl7pPr>
            <a:lvl8pPr marL="3657600" lvl="7" indent="-298450" rtl="0">
              <a:lnSpc>
                <a:spcPct val="110000"/>
              </a:lnSpc>
              <a:spcBef>
                <a:spcPts val="1000"/>
              </a:spcBef>
              <a:spcAft>
                <a:spcPts val="0"/>
              </a:spcAft>
              <a:buClr>
                <a:srgbClr val="EFEFEF"/>
              </a:buClr>
              <a:buSzPts val="1100"/>
              <a:buFont typeface="Proxima Nova"/>
              <a:buChar char="○"/>
              <a:defRPr sz="1100">
                <a:solidFill>
                  <a:srgbClr val="EFEFEF"/>
                </a:solidFill>
                <a:latin typeface="Proxima Nova"/>
                <a:ea typeface="Proxima Nova"/>
                <a:cs typeface="Proxima Nova"/>
                <a:sym typeface="Proxima Nova"/>
              </a:defRPr>
            </a:lvl8pPr>
            <a:lvl9pPr marL="4114800" lvl="8" indent="-298450" rtl="0">
              <a:lnSpc>
                <a:spcPct val="110000"/>
              </a:lnSpc>
              <a:spcBef>
                <a:spcPts val="1000"/>
              </a:spcBef>
              <a:spcAft>
                <a:spcPts val="1000"/>
              </a:spcAft>
              <a:buClr>
                <a:srgbClr val="EFEFEF"/>
              </a:buClr>
              <a:buSzPts val="1100"/>
              <a:buFont typeface="Proxima Nova"/>
              <a:buChar char="■"/>
              <a:defRPr sz="1100">
                <a:solidFill>
                  <a:srgbClr val="EFEFEF"/>
                </a:solidFill>
                <a:latin typeface="Proxima Nova"/>
                <a:ea typeface="Proxima Nova"/>
                <a:cs typeface="Proxima Nova"/>
                <a:sym typeface="Proxima Nova"/>
              </a:defRPr>
            </a:lvl9pPr>
          </a:lstStyle>
          <a:p>
            <a:endParaRPr/>
          </a:p>
        </p:txBody>
      </p:sp>
      <p:sp>
        <p:nvSpPr>
          <p:cNvPr id="652" name="Google Shape;652;p56"/>
          <p:cNvSpPr txBox="1">
            <a:spLocks noGrp="1"/>
          </p:cNvSpPr>
          <p:nvPr>
            <p:ph type="body" idx="3"/>
          </p:nvPr>
        </p:nvSpPr>
        <p:spPr>
          <a:xfrm>
            <a:off x="6222125" y="900400"/>
            <a:ext cx="2729400" cy="3769500"/>
          </a:xfrm>
          <a:prstGeom prst="rect">
            <a:avLst/>
          </a:prstGeom>
          <a:noFill/>
          <a:ln>
            <a:noFill/>
          </a:ln>
        </p:spPr>
        <p:txBody>
          <a:bodyPr spcFirstLastPara="1" wrap="square" lIns="91425" tIns="91425" rIns="91425" bIns="91425" anchor="t" anchorCtr="0">
            <a:noAutofit/>
          </a:bodyPr>
          <a:lstStyle>
            <a:lvl1pPr marL="457200" lvl="0" indent="-298450" rtl="0">
              <a:lnSpc>
                <a:spcPct val="110000"/>
              </a:lnSpc>
              <a:spcBef>
                <a:spcPts val="0"/>
              </a:spcBef>
              <a:spcAft>
                <a:spcPts val="0"/>
              </a:spcAft>
              <a:buClr>
                <a:srgbClr val="EFEFEF"/>
              </a:buClr>
              <a:buSzPts val="1100"/>
              <a:buFont typeface="Proxima Nova"/>
              <a:buChar char="●"/>
              <a:defRPr sz="1100">
                <a:solidFill>
                  <a:srgbClr val="EFEFEF"/>
                </a:solidFill>
                <a:latin typeface="Proxima Nova"/>
                <a:ea typeface="Proxima Nova"/>
                <a:cs typeface="Proxima Nova"/>
                <a:sym typeface="Proxima Nova"/>
              </a:defRPr>
            </a:lvl1pPr>
            <a:lvl2pPr marL="914400" lvl="1" indent="-298450" rtl="0">
              <a:lnSpc>
                <a:spcPct val="110000"/>
              </a:lnSpc>
              <a:spcBef>
                <a:spcPts val="1000"/>
              </a:spcBef>
              <a:spcAft>
                <a:spcPts val="0"/>
              </a:spcAft>
              <a:buClr>
                <a:srgbClr val="EFEFEF"/>
              </a:buClr>
              <a:buSzPts val="1100"/>
              <a:buFont typeface="Proxima Nova"/>
              <a:buChar char="○"/>
              <a:defRPr sz="1100">
                <a:solidFill>
                  <a:srgbClr val="EFEFEF"/>
                </a:solidFill>
                <a:latin typeface="Proxima Nova"/>
                <a:ea typeface="Proxima Nova"/>
                <a:cs typeface="Proxima Nova"/>
                <a:sym typeface="Proxima Nova"/>
              </a:defRPr>
            </a:lvl2pPr>
            <a:lvl3pPr marL="1371600" lvl="2" indent="-298450" rtl="0">
              <a:lnSpc>
                <a:spcPct val="110000"/>
              </a:lnSpc>
              <a:spcBef>
                <a:spcPts val="1000"/>
              </a:spcBef>
              <a:spcAft>
                <a:spcPts val="0"/>
              </a:spcAft>
              <a:buClr>
                <a:srgbClr val="EFEFEF"/>
              </a:buClr>
              <a:buSzPts val="1100"/>
              <a:buFont typeface="Proxima Nova"/>
              <a:buChar char="■"/>
              <a:defRPr sz="1100">
                <a:solidFill>
                  <a:srgbClr val="EFEFEF"/>
                </a:solidFill>
                <a:latin typeface="Proxima Nova"/>
                <a:ea typeface="Proxima Nova"/>
                <a:cs typeface="Proxima Nova"/>
                <a:sym typeface="Proxima Nova"/>
              </a:defRPr>
            </a:lvl3pPr>
            <a:lvl4pPr marL="1828800" lvl="3" indent="-298450" rtl="0">
              <a:lnSpc>
                <a:spcPct val="110000"/>
              </a:lnSpc>
              <a:spcBef>
                <a:spcPts val="1000"/>
              </a:spcBef>
              <a:spcAft>
                <a:spcPts val="0"/>
              </a:spcAft>
              <a:buClr>
                <a:srgbClr val="EFEFEF"/>
              </a:buClr>
              <a:buSzPts val="1100"/>
              <a:buFont typeface="Proxima Nova"/>
              <a:buChar char="●"/>
              <a:defRPr sz="1100">
                <a:solidFill>
                  <a:srgbClr val="EFEFEF"/>
                </a:solidFill>
                <a:latin typeface="Proxima Nova"/>
                <a:ea typeface="Proxima Nova"/>
                <a:cs typeface="Proxima Nova"/>
                <a:sym typeface="Proxima Nova"/>
              </a:defRPr>
            </a:lvl4pPr>
            <a:lvl5pPr marL="2286000" lvl="4" indent="-298450" rtl="0">
              <a:lnSpc>
                <a:spcPct val="110000"/>
              </a:lnSpc>
              <a:spcBef>
                <a:spcPts val="1000"/>
              </a:spcBef>
              <a:spcAft>
                <a:spcPts val="0"/>
              </a:spcAft>
              <a:buClr>
                <a:srgbClr val="EFEFEF"/>
              </a:buClr>
              <a:buSzPts val="1100"/>
              <a:buFont typeface="Proxima Nova"/>
              <a:buChar char="○"/>
              <a:defRPr sz="1100">
                <a:solidFill>
                  <a:srgbClr val="EFEFEF"/>
                </a:solidFill>
                <a:latin typeface="Proxima Nova"/>
                <a:ea typeface="Proxima Nova"/>
                <a:cs typeface="Proxima Nova"/>
                <a:sym typeface="Proxima Nova"/>
              </a:defRPr>
            </a:lvl5pPr>
            <a:lvl6pPr marL="2743200" lvl="5" indent="-298450" rtl="0">
              <a:lnSpc>
                <a:spcPct val="110000"/>
              </a:lnSpc>
              <a:spcBef>
                <a:spcPts val="1000"/>
              </a:spcBef>
              <a:spcAft>
                <a:spcPts val="0"/>
              </a:spcAft>
              <a:buClr>
                <a:srgbClr val="EFEFEF"/>
              </a:buClr>
              <a:buSzPts val="1100"/>
              <a:buFont typeface="Proxima Nova"/>
              <a:buChar char="■"/>
              <a:defRPr sz="1100">
                <a:solidFill>
                  <a:srgbClr val="EFEFEF"/>
                </a:solidFill>
                <a:latin typeface="Proxima Nova"/>
                <a:ea typeface="Proxima Nova"/>
                <a:cs typeface="Proxima Nova"/>
                <a:sym typeface="Proxima Nova"/>
              </a:defRPr>
            </a:lvl6pPr>
            <a:lvl7pPr marL="3200400" lvl="6" indent="-298450" rtl="0">
              <a:lnSpc>
                <a:spcPct val="110000"/>
              </a:lnSpc>
              <a:spcBef>
                <a:spcPts val="1000"/>
              </a:spcBef>
              <a:spcAft>
                <a:spcPts val="0"/>
              </a:spcAft>
              <a:buClr>
                <a:srgbClr val="EFEFEF"/>
              </a:buClr>
              <a:buSzPts val="1100"/>
              <a:buFont typeface="Proxima Nova"/>
              <a:buChar char="●"/>
              <a:defRPr sz="1100">
                <a:solidFill>
                  <a:srgbClr val="EFEFEF"/>
                </a:solidFill>
                <a:latin typeface="Proxima Nova"/>
                <a:ea typeface="Proxima Nova"/>
                <a:cs typeface="Proxima Nova"/>
                <a:sym typeface="Proxima Nova"/>
              </a:defRPr>
            </a:lvl7pPr>
            <a:lvl8pPr marL="3657600" lvl="7" indent="-298450" rtl="0">
              <a:lnSpc>
                <a:spcPct val="110000"/>
              </a:lnSpc>
              <a:spcBef>
                <a:spcPts val="1000"/>
              </a:spcBef>
              <a:spcAft>
                <a:spcPts val="0"/>
              </a:spcAft>
              <a:buClr>
                <a:srgbClr val="EFEFEF"/>
              </a:buClr>
              <a:buSzPts val="1100"/>
              <a:buFont typeface="Proxima Nova"/>
              <a:buChar char="○"/>
              <a:defRPr sz="1100">
                <a:solidFill>
                  <a:srgbClr val="EFEFEF"/>
                </a:solidFill>
                <a:latin typeface="Proxima Nova"/>
                <a:ea typeface="Proxima Nova"/>
                <a:cs typeface="Proxima Nova"/>
                <a:sym typeface="Proxima Nova"/>
              </a:defRPr>
            </a:lvl8pPr>
            <a:lvl9pPr marL="4114800" lvl="8" indent="-298450" rtl="0">
              <a:lnSpc>
                <a:spcPct val="110000"/>
              </a:lnSpc>
              <a:spcBef>
                <a:spcPts val="1000"/>
              </a:spcBef>
              <a:spcAft>
                <a:spcPts val="1000"/>
              </a:spcAft>
              <a:buClr>
                <a:srgbClr val="EFEFEF"/>
              </a:buClr>
              <a:buSzPts val="1100"/>
              <a:buFont typeface="Proxima Nova"/>
              <a:buChar char="■"/>
              <a:defRPr sz="1100">
                <a:solidFill>
                  <a:srgbClr val="EFEFEF"/>
                </a:solidFill>
                <a:latin typeface="Proxima Nova"/>
                <a:ea typeface="Proxima Nova"/>
                <a:cs typeface="Proxima Nova"/>
                <a:sym typeface="Proxima Nova"/>
              </a:defRPr>
            </a:lvl9pPr>
          </a:lstStyle>
          <a:p>
            <a:endParaRPr/>
          </a:p>
        </p:txBody>
      </p:sp>
      <p:grpSp>
        <p:nvGrpSpPr>
          <p:cNvPr id="653" name="Google Shape;653;p56"/>
          <p:cNvGrpSpPr/>
          <p:nvPr/>
        </p:nvGrpSpPr>
        <p:grpSpPr>
          <a:xfrm>
            <a:off x="287525" y="4854556"/>
            <a:ext cx="634914" cy="148716"/>
            <a:chOff x="1841475" y="2392725"/>
            <a:chExt cx="3928925" cy="920275"/>
          </a:xfrm>
        </p:grpSpPr>
        <p:sp>
          <p:nvSpPr>
            <p:cNvPr id="654" name="Google Shape;654;p56"/>
            <p:cNvSpPr/>
            <p:nvPr/>
          </p:nvSpPr>
          <p:spPr>
            <a:xfrm>
              <a:off x="2574175" y="2392725"/>
              <a:ext cx="139950" cy="905175"/>
            </a:xfrm>
            <a:custGeom>
              <a:avLst/>
              <a:gdLst/>
              <a:ahLst/>
              <a:cxnLst/>
              <a:rect l="l" t="t" r="r" b="b"/>
              <a:pathLst>
                <a:path w="5598" h="36207" extrusionOk="0">
                  <a:moveTo>
                    <a:pt x="1" y="0"/>
                  </a:moveTo>
                  <a:lnTo>
                    <a:pt x="1" y="5411"/>
                  </a:lnTo>
                  <a:lnTo>
                    <a:pt x="5575" y="5411"/>
                  </a:lnTo>
                  <a:lnTo>
                    <a:pt x="5575" y="0"/>
                  </a:lnTo>
                  <a:close/>
                  <a:moveTo>
                    <a:pt x="1" y="9383"/>
                  </a:moveTo>
                  <a:lnTo>
                    <a:pt x="1" y="36206"/>
                  </a:lnTo>
                  <a:lnTo>
                    <a:pt x="5598" y="36206"/>
                  </a:lnTo>
                  <a:lnTo>
                    <a:pt x="5598" y="9383"/>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56"/>
            <p:cNvSpPr/>
            <p:nvPr/>
          </p:nvSpPr>
          <p:spPr>
            <a:xfrm>
              <a:off x="2816875" y="2626700"/>
              <a:ext cx="703700" cy="686300"/>
            </a:xfrm>
            <a:custGeom>
              <a:avLst/>
              <a:gdLst/>
              <a:ahLst/>
              <a:cxnLst/>
              <a:rect l="l" t="t" r="r" b="b"/>
              <a:pathLst>
                <a:path w="28148" h="27452" extrusionOk="0">
                  <a:moveTo>
                    <a:pt x="0" y="0"/>
                  </a:moveTo>
                  <a:lnTo>
                    <a:pt x="0" y="3949"/>
                  </a:lnTo>
                  <a:lnTo>
                    <a:pt x="2601" y="3949"/>
                  </a:lnTo>
                  <a:lnTo>
                    <a:pt x="9081" y="23201"/>
                  </a:lnTo>
                  <a:cubicBezTo>
                    <a:pt x="10103" y="26151"/>
                    <a:pt x="11821" y="27451"/>
                    <a:pt x="14701" y="27451"/>
                  </a:cubicBezTo>
                  <a:cubicBezTo>
                    <a:pt x="16629" y="27451"/>
                    <a:pt x="19021" y="26987"/>
                    <a:pt x="20368" y="23201"/>
                  </a:cubicBezTo>
                  <a:lnTo>
                    <a:pt x="28148" y="0"/>
                  </a:lnTo>
                  <a:lnTo>
                    <a:pt x="22783" y="0"/>
                  </a:lnTo>
                  <a:lnTo>
                    <a:pt x="15978" y="21529"/>
                  </a:lnTo>
                  <a:cubicBezTo>
                    <a:pt x="15723" y="22458"/>
                    <a:pt x="15537" y="23015"/>
                    <a:pt x="14701" y="23015"/>
                  </a:cubicBezTo>
                  <a:cubicBezTo>
                    <a:pt x="13888" y="23015"/>
                    <a:pt x="13703" y="22458"/>
                    <a:pt x="13424" y="21529"/>
                  </a:cubicBezTo>
                  <a:lnTo>
                    <a:pt x="6712"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56"/>
            <p:cNvSpPr/>
            <p:nvPr/>
          </p:nvSpPr>
          <p:spPr>
            <a:xfrm>
              <a:off x="3557125" y="2626700"/>
              <a:ext cx="614900" cy="685700"/>
            </a:xfrm>
            <a:custGeom>
              <a:avLst/>
              <a:gdLst/>
              <a:ahLst/>
              <a:cxnLst/>
              <a:rect l="l" t="t" r="r" b="b"/>
              <a:pathLst>
                <a:path w="24596" h="27428" extrusionOk="0">
                  <a:moveTo>
                    <a:pt x="12310" y="4436"/>
                  </a:moveTo>
                  <a:cubicBezTo>
                    <a:pt x="16676" y="4436"/>
                    <a:pt x="19347" y="7711"/>
                    <a:pt x="19347" y="11636"/>
                  </a:cubicBezTo>
                  <a:lnTo>
                    <a:pt x="19347" y="15839"/>
                  </a:lnTo>
                  <a:cubicBezTo>
                    <a:pt x="19347" y="19764"/>
                    <a:pt x="16653" y="23039"/>
                    <a:pt x="12310" y="23039"/>
                  </a:cubicBezTo>
                  <a:cubicBezTo>
                    <a:pt x="7851" y="23039"/>
                    <a:pt x="5296" y="19764"/>
                    <a:pt x="5319" y="15839"/>
                  </a:cubicBezTo>
                  <a:lnTo>
                    <a:pt x="5319" y="11636"/>
                  </a:lnTo>
                  <a:cubicBezTo>
                    <a:pt x="5319" y="7711"/>
                    <a:pt x="7735" y="4436"/>
                    <a:pt x="12310" y="4436"/>
                  </a:cubicBezTo>
                  <a:close/>
                  <a:moveTo>
                    <a:pt x="12310" y="0"/>
                  </a:moveTo>
                  <a:cubicBezTo>
                    <a:pt x="5087" y="0"/>
                    <a:pt x="1" y="4785"/>
                    <a:pt x="47" y="11612"/>
                  </a:cubicBezTo>
                  <a:lnTo>
                    <a:pt x="47" y="15816"/>
                  </a:lnTo>
                  <a:cubicBezTo>
                    <a:pt x="47" y="22644"/>
                    <a:pt x="5087" y="27428"/>
                    <a:pt x="12310" y="27428"/>
                  </a:cubicBezTo>
                  <a:cubicBezTo>
                    <a:pt x="19556" y="27428"/>
                    <a:pt x="24595" y="22644"/>
                    <a:pt x="24595" y="15816"/>
                  </a:cubicBezTo>
                  <a:lnTo>
                    <a:pt x="24595" y="11612"/>
                  </a:lnTo>
                  <a:cubicBezTo>
                    <a:pt x="24595" y="4785"/>
                    <a:pt x="19556" y="0"/>
                    <a:pt x="12310"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56"/>
            <p:cNvSpPr/>
            <p:nvPr/>
          </p:nvSpPr>
          <p:spPr>
            <a:xfrm>
              <a:off x="4732275" y="2617400"/>
              <a:ext cx="582350" cy="679925"/>
            </a:xfrm>
            <a:custGeom>
              <a:avLst/>
              <a:gdLst/>
              <a:ahLst/>
              <a:cxnLst/>
              <a:rect l="l" t="t" r="r" b="b"/>
              <a:pathLst>
                <a:path w="23294" h="27197" extrusionOk="0">
                  <a:moveTo>
                    <a:pt x="11914" y="1"/>
                  </a:moveTo>
                  <a:cubicBezTo>
                    <a:pt x="4552" y="1"/>
                    <a:pt x="0" y="4646"/>
                    <a:pt x="0" y="12101"/>
                  </a:cubicBezTo>
                  <a:lnTo>
                    <a:pt x="0" y="15027"/>
                  </a:lnTo>
                  <a:cubicBezTo>
                    <a:pt x="0" y="22482"/>
                    <a:pt x="4552" y="27196"/>
                    <a:pt x="11914" y="27196"/>
                  </a:cubicBezTo>
                  <a:cubicBezTo>
                    <a:pt x="12077" y="27196"/>
                    <a:pt x="13377" y="27196"/>
                    <a:pt x="13958" y="27127"/>
                  </a:cubicBezTo>
                  <a:lnTo>
                    <a:pt x="13958" y="22644"/>
                  </a:lnTo>
                  <a:cubicBezTo>
                    <a:pt x="13726" y="22644"/>
                    <a:pt x="12054" y="22691"/>
                    <a:pt x="11914" y="22691"/>
                  </a:cubicBezTo>
                  <a:cubicBezTo>
                    <a:pt x="7896" y="22691"/>
                    <a:pt x="5226" y="19625"/>
                    <a:pt x="5226" y="15027"/>
                  </a:cubicBezTo>
                  <a:lnTo>
                    <a:pt x="5226" y="12101"/>
                  </a:lnTo>
                  <a:cubicBezTo>
                    <a:pt x="5226" y="7502"/>
                    <a:pt x="7920" y="4437"/>
                    <a:pt x="11914" y="4437"/>
                  </a:cubicBezTo>
                  <a:cubicBezTo>
                    <a:pt x="13702" y="4437"/>
                    <a:pt x="16443" y="4576"/>
                    <a:pt x="17395" y="4785"/>
                  </a:cubicBezTo>
                  <a:lnTo>
                    <a:pt x="17674" y="4831"/>
                  </a:lnTo>
                  <a:lnTo>
                    <a:pt x="17674" y="27196"/>
                  </a:lnTo>
                  <a:lnTo>
                    <a:pt x="23271" y="27196"/>
                  </a:lnTo>
                  <a:lnTo>
                    <a:pt x="23271" y="2137"/>
                  </a:lnTo>
                  <a:cubicBezTo>
                    <a:pt x="23294" y="1673"/>
                    <a:pt x="23294" y="1510"/>
                    <a:pt x="22272" y="1232"/>
                  </a:cubicBezTo>
                  <a:cubicBezTo>
                    <a:pt x="19485" y="512"/>
                    <a:pt x="15119" y="1"/>
                    <a:pt x="11914" y="1"/>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56"/>
            <p:cNvSpPr/>
            <p:nvPr/>
          </p:nvSpPr>
          <p:spPr>
            <a:xfrm>
              <a:off x="5448725" y="2392725"/>
              <a:ext cx="139950" cy="905175"/>
            </a:xfrm>
            <a:custGeom>
              <a:avLst/>
              <a:gdLst/>
              <a:ahLst/>
              <a:cxnLst/>
              <a:rect l="l" t="t" r="r" b="b"/>
              <a:pathLst>
                <a:path w="5598" h="36207" extrusionOk="0">
                  <a:moveTo>
                    <a:pt x="1" y="0"/>
                  </a:moveTo>
                  <a:lnTo>
                    <a:pt x="1" y="36206"/>
                  </a:lnTo>
                  <a:lnTo>
                    <a:pt x="5598" y="36206"/>
                  </a:lnTo>
                  <a:lnTo>
                    <a:pt x="5598"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56"/>
            <p:cNvSpPr/>
            <p:nvPr/>
          </p:nvSpPr>
          <p:spPr>
            <a:xfrm>
              <a:off x="1841475" y="2392725"/>
              <a:ext cx="617775" cy="904600"/>
            </a:xfrm>
            <a:custGeom>
              <a:avLst/>
              <a:gdLst/>
              <a:ahLst/>
              <a:cxnLst/>
              <a:rect l="l" t="t" r="r" b="b"/>
              <a:pathLst>
                <a:path w="24711" h="36184" extrusionOk="0">
                  <a:moveTo>
                    <a:pt x="0" y="0"/>
                  </a:moveTo>
                  <a:lnTo>
                    <a:pt x="0" y="36183"/>
                  </a:lnTo>
                  <a:lnTo>
                    <a:pt x="5806" y="36183"/>
                  </a:lnTo>
                  <a:lnTo>
                    <a:pt x="5806" y="5040"/>
                  </a:lnTo>
                  <a:lnTo>
                    <a:pt x="9220" y="5040"/>
                  </a:lnTo>
                  <a:cubicBezTo>
                    <a:pt x="9940" y="5040"/>
                    <a:pt x="10544" y="5063"/>
                    <a:pt x="11194" y="5086"/>
                  </a:cubicBezTo>
                  <a:cubicBezTo>
                    <a:pt x="16234" y="5179"/>
                    <a:pt x="18695" y="7176"/>
                    <a:pt x="18695" y="11101"/>
                  </a:cubicBezTo>
                  <a:lnTo>
                    <a:pt x="18695" y="11543"/>
                  </a:lnTo>
                  <a:cubicBezTo>
                    <a:pt x="18695" y="15165"/>
                    <a:pt x="16698" y="17581"/>
                    <a:pt x="11217" y="17581"/>
                  </a:cubicBezTo>
                  <a:lnTo>
                    <a:pt x="9592" y="17581"/>
                  </a:lnTo>
                  <a:lnTo>
                    <a:pt x="9592" y="22458"/>
                  </a:lnTo>
                  <a:cubicBezTo>
                    <a:pt x="10172" y="22481"/>
                    <a:pt x="10683" y="22504"/>
                    <a:pt x="11240" y="22504"/>
                  </a:cubicBezTo>
                  <a:cubicBezTo>
                    <a:pt x="19137" y="22504"/>
                    <a:pt x="24710" y="19392"/>
                    <a:pt x="24710" y="11612"/>
                  </a:cubicBezTo>
                  <a:lnTo>
                    <a:pt x="24710" y="11148"/>
                  </a:lnTo>
                  <a:cubicBezTo>
                    <a:pt x="24687" y="3019"/>
                    <a:pt x="18626" y="0"/>
                    <a:pt x="9824"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56"/>
            <p:cNvSpPr/>
            <p:nvPr/>
          </p:nvSpPr>
          <p:spPr>
            <a:xfrm>
              <a:off x="4278825" y="2482125"/>
              <a:ext cx="369275" cy="814025"/>
            </a:xfrm>
            <a:custGeom>
              <a:avLst/>
              <a:gdLst/>
              <a:ahLst/>
              <a:cxnLst/>
              <a:rect l="l" t="t" r="r" b="b"/>
              <a:pathLst>
                <a:path w="14771" h="32561" extrusionOk="0">
                  <a:moveTo>
                    <a:pt x="5667" y="1"/>
                  </a:moveTo>
                  <a:lnTo>
                    <a:pt x="0" y="744"/>
                  </a:lnTo>
                  <a:lnTo>
                    <a:pt x="0" y="25710"/>
                  </a:lnTo>
                  <a:cubicBezTo>
                    <a:pt x="0" y="30447"/>
                    <a:pt x="2346" y="32561"/>
                    <a:pt x="7618" y="32561"/>
                  </a:cubicBezTo>
                  <a:lnTo>
                    <a:pt x="14771" y="32561"/>
                  </a:lnTo>
                  <a:lnTo>
                    <a:pt x="14771" y="28241"/>
                  </a:lnTo>
                  <a:lnTo>
                    <a:pt x="9499" y="28241"/>
                  </a:lnTo>
                  <a:cubicBezTo>
                    <a:pt x="7223" y="28241"/>
                    <a:pt x="5667" y="28148"/>
                    <a:pt x="5667" y="25710"/>
                  </a:cubicBezTo>
                  <a:lnTo>
                    <a:pt x="5667" y="10103"/>
                  </a:lnTo>
                  <a:lnTo>
                    <a:pt x="14771" y="10103"/>
                  </a:lnTo>
                  <a:lnTo>
                    <a:pt x="14771" y="5783"/>
                  </a:lnTo>
                  <a:lnTo>
                    <a:pt x="5667" y="5783"/>
                  </a:lnTo>
                  <a:lnTo>
                    <a:pt x="5667" y="1"/>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56"/>
            <p:cNvSpPr/>
            <p:nvPr/>
          </p:nvSpPr>
          <p:spPr>
            <a:xfrm>
              <a:off x="5652525" y="3180600"/>
              <a:ext cx="117875" cy="117300"/>
            </a:xfrm>
            <a:custGeom>
              <a:avLst/>
              <a:gdLst/>
              <a:ahLst/>
              <a:cxnLst/>
              <a:rect l="l" t="t" r="r" b="b"/>
              <a:pathLst>
                <a:path w="4715" h="4692" extrusionOk="0">
                  <a:moveTo>
                    <a:pt x="2230" y="1277"/>
                  </a:moveTo>
                  <a:cubicBezTo>
                    <a:pt x="2741" y="1277"/>
                    <a:pt x="2973" y="1463"/>
                    <a:pt x="2973" y="1812"/>
                  </a:cubicBezTo>
                  <a:cubicBezTo>
                    <a:pt x="2973" y="2160"/>
                    <a:pt x="2741" y="2369"/>
                    <a:pt x="2299" y="2369"/>
                  </a:cubicBezTo>
                  <a:lnTo>
                    <a:pt x="1812" y="2369"/>
                  </a:lnTo>
                  <a:lnTo>
                    <a:pt x="1812" y="1277"/>
                  </a:lnTo>
                  <a:close/>
                  <a:moveTo>
                    <a:pt x="1580" y="1045"/>
                  </a:moveTo>
                  <a:lnTo>
                    <a:pt x="1580" y="3553"/>
                  </a:lnTo>
                  <a:lnTo>
                    <a:pt x="1858" y="3553"/>
                  </a:lnTo>
                  <a:lnTo>
                    <a:pt x="1858" y="2601"/>
                  </a:lnTo>
                  <a:lnTo>
                    <a:pt x="2462" y="2578"/>
                  </a:lnTo>
                  <a:lnTo>
                    <a:pt x="3089" y="3553"/>
                  </a:lnTo>
                  <a:lnTo>
                    <a:pt x="3391" y="3553"/>
                  </a:lnTo>
                  <a:lnTo>
                    <a:pt x="2741" y="2508"/>
                  </a:lnTo>
                  <a:cubicBezTo>
                    <a:pt x="3019" y="2392"/>
                    <a:pt x="3252" y="2160"/>
                    <a:pt x="3252" y="1788"/>
                  </a:cubicBezTo>
                  <a:cubicBezTo>
                    <a:pt x="3252" y="1324"/>
                    <a:pt x="2927" y="1045"/>
                    <a:pt x="2299" y="1045"/>
                  </a:cubicBezTo>
                  <a:close/>
                  <a:moveTo>
                    <a:pt x="2346" y="302"/>
                  </a:moveTo>
                  <a:cubicBezTo>
                    <a:pt x="3461" y="302"/>
                    <a:pt x="4343" y="1231"/>
                    <a:pt x="4343" y="2323"/>
                  </a:cubicBezTo>
                  <a:cubicBezTo>
                    <a:pt x="4343" y="3414"/>
                    <a:pt x="3461" y="4320"/>
                    <a:pt x="2346" y="4320"/>
                  </a:cubicBezTo>
                  <a:cubicBezTo>
                    <a:pt x="1254" y="4320"/>
                    <a:pt x="349" y="3414"/>
                    <a:pt x="349" y="2323"/>
                  </a:cubicBezTo>
                  <a:cubicBezTo>
                    <a:pt x="349" y="1208"/>
                    <a:pt x="1254" y="302"/>
                    <a:pt x="2346" y="302"/>
                  </a:cubicBezTo>
                  <a:close/>
                  <a:moveTo>
                    <a:pt x="2346" y="0"/>
                  </a:moveTo>
                  <a:cubicBezTo>
                    <a:pt x="1045" y="0"/>
                    <a:pt x="0" y="1045"/>
                    <a:pt x="0" y="2346"/>
                  </a:cubicBezTo>
                  <a:cubicBezTo>
                    <a:pt x="0" y="3623"/>
                    <a:pt x="1045" y="4691"/>
                    <a:pt x="2346" y="4691"/>
                  </a:cubicBezTo>
                  <a:cubicBezTo>
                    <a:pt x="3670" y="4691"/>
                    <a:pt x="4715" y="3623"/>
                    <a:pt x="4715" y="2346"/>
                  </a:cubicBezTo>
                  <a:cubicBezTo>
                    <a:pt x="4715" y="1045"/>
                    <a:pt x="3670" y="0"/>
                    <a:pt x="2346"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62" name="Google Shape;662;p56"/>
          <p:cNvCxnSpPr/>
          <p:nvPr/>
        </p:nvCxnSpPr>
        <p:spPr>
          <a:xfrm rot="10800000">
            <a:off x="6081375" y="905700"/>
            <a:ext cx="0" cy="3764400"/>
          </a:xfrm>
          <a:prstGeom prst="straightConnector1">
            <a:avLst/>
          </a:prstGeom>
          <a:noFill/>
          <a:ln w="19050" cap="flat" cmpd="sng">
            <a:solidFill>
              <a:srgbClr val="003F6A"/>
            </a:solidFill>
            <a:prstDash val="solid"/>
            <a:round/>
            <a:headEnd type="none" w="sm" len="sm"/>
            <a:tailEnd type="none" w="sm" len="sm"/>
          </a:ln>
        </p:spPr>
      </p:cxnSp>
      <p:cxnSp>
        <p:nvCxnSpPr>
          <p:cNvPr id="663" name="Google Shape;663;p56"/>
          <p:cNvCxnSpPr/>
          <p:nvPr/>
        </p:nvCxnSpPr>
        <p:spPr>
          <a:xfrm rot="10800000">
            <a:off x="3067875" y="905700"/>
            <a:ext cx="0" cy="3764400"/>
          </a:xfrm>
          <a:prstGeom prst="straightConnector1">
            <a:avLst/>
          </a:prstGeom>
          <a:noFill/>
          <a:ln w="19050" cap="flat" cmpd="sng">
            <a:solidFill>
              <a:srgbClr val="003F6A"/>
            </a:solidFill>
            <a:prstDash val="solid"/>
            <a:round/>
            <a:headEnd type="none" w="sm" len="sm"/>
            <a:tailEnd type="none" w="sm" len="sm"/>
          </a:ln>
        </p:spPr>
      </p:cxn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Agenda Slide">
  <p:cSld name=" Blank logo_1">
    <p:spTree>
      <p:nvGrpSpPr>
        <p:cNvPr id="1" name="Shape 664"/>
        <p:cNvGrpSpPr/>
        <p:nvPr/>
      </p:nvGrpSpPr>
      <p:grpSpPr>
        <a:xfrm>
          <a:off x="0" y="0"/>
          <a:ext cx="0" cy="0"/>
          <a:chOff x="0" y="0"/>
          <a:chExt cx="0" cy="0"/>
        </a:xfrm>
      </p:grpSpPr>
      <p:sp>
        <p:nvSpPr>
          <p:cNvPr id="665" name="Google Shape;665;p57"/>
          <p:cNvSpPr/>
          <p:nvPr/>
        </p:nvSpPr>
        <p:spPr>
          <a:xfrm>
            <a:off x="-7050" y="0"/>
            <a:ext cx="9158100" cy="5143500"/>
          </a:xfrm>
          <a:prstGeom prst="rect">
            <a:avLst/>
          </a:prstGeom>
          <a:solidFill>
            <a:srgbClr val="00162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Arial"/>
              <a:ea typeface="Arial"/>
              <a:cs typeface="Arial"/>
              <a:sym typeface="Arial"/>
            </a:endParaRPr>
          </a:p>
        </p:txBody>
      </p:sp>
      <p:sp>
        <p:nvSpPr>
          <p:cNvPr id="666" name="Google Shape;666;p57"/>
          <p:cNvSpPr txBox="1">
            <a:spLocks noGrp="1"/>
          </p:cNvSpPr>
          <p:nvPr>
            <p:ph type="sldNum" idx="12"/>
          </p:nvPr>
        </p:nvSpPr>
        <p:spPr>
          <a:xfrm>
            <a:off x="8735047" y="4861463"/>
            <a:ext cx="373200" cy="273900"/>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900" b="0" i="0" u="none" strike="noStrike" cap="none">
                <a:solidFill>
                  <a:srgbClr val="A5A5A5"/>
                </a:solidFill>
                <a:latin typeface="Arial"/>
                <a:ea typeface="Arial"/>
                <a:cs typeface="Arial"/>
                <a:sym typeface="Arial"/>
              </a:defRPr>
            </a:lvl1pPr>
            <a:lvl2pPr marL="0" marR="0" lvl="1" indent="0" algn="l" rtl="0">
              <a:spcBef>
                <a:spcPts val="0"/>
              </a:spcBef>
              <a:buNone/>
              <a:defRPr sz="900" b="0" i="0" u="none" strike="noStrike" cap="none">
                <a:solidFill>
                  <a:srgbClr val="A5A5A5"/>
                </a:solidFill>
                <a:latin typeface="Arial"/>
                <a:ea typeface="Arial"/>
                <a:cs typeface="Arial"/>
                <a:sym typeface="Arial"/>
              </a:defRPr>
            </a:lvl2pPr>
            <a:lvl3pPr marL="0" marR="0" lvl="2" indent="0" algn="l" rtl="0">
              <a:spcBef>
                <a:spcPts val="0"/>
              </a:spcBef>
              <a:buNone/>
              <a:defRPr sz="900" b="0" i="0" u="none" strike="noStrike" cap="none">
                <a:solidFill>
                  <a:srgbClr val="A5A5A5"/>
                </a:solidFill>
                <a:latin typeface="Arial"/>
                <a:ea typeface="Arial"/>
                <a:cs typeface="Arial"/>
                <a:sym typeface="Arial"/>
              </a:defRPr>
            </a:lvl3pPr>
            <a:lvl4pPr marL="0" marR="0" lvl="3" indent="0" algn="l" rtl="0">
              <a:spcBef>
                <a:spcPts val="0"/>
              </a:spcBef>
              <a:buNone/>
              <a:defRPr sz="900" b="0" i="0" u="none" strike="noStrike" cap="none">
                <a:solidFill>
                  <a:srgbClr val="A5A5A5"/>
                </a:solidFill>
                <a:latin typeface="Arial"/>
                <a:ea typeface="Arial"/>
                <a:cs typeface="Arial"/>
                <a:sym typeface="Arial"/>
              </a:defRPr>
            </a:lvl4pPr>
            <a:lvl5pPr marL="0" marR="0" lvl="4" indent="0" algn="l" rtl="0">
              <a:spcBef>
                <a:spcPts val="0"/>
              </a:spcBef>
              <a:buNone/>
              <a:defRPr sz="900" b="0" i="0" u="none" strike="noStrike" cap="none">
                <a:solidFill>
                  <a:srgbClr val="A5A5A5"/>
                </a:solidFill>
                <a:latin typeface="Arial"/>
                <a:ea typeface="Arial"/>
                <a:cs typeface="Arial"/>
                <a:sym typeface="Arial"/>
              </a:defRPr>
            </a:lvl5pPr>
            <a:lvl6pPr marL="0" marR="0" lvl="5" indent="0" algn="l" rtl="0">
              <a:spcBef>
                <a:spcPts val="0"/>
              </a:spcBef>
              <a:buNone/>
              <a:defRPr sz="900" b="0" i="0" u="none" strike="noStrike" cap="none">
                <a:solidFill>
                  <a:srgbClr val="A5A5A5"/>
                </a:solidFill>
                <a:latin typeface="Arial"/>
                <a:ea typeface="Arial"/>
                <a:cs typeface="Arial"/>
                <a:sym typeface="Arial"/>
              </a:defRPr>
            </a:lvl6pPr>
            <a:lvl7pPr marL="0" marR="0" lvl="6" indent="0" algn="l" rtl="0">
              <a:spcBef>
                <a:spcPts val="0"/>
              </a:spcBef>
              <a:buNone/>
              <a:defRPr sz="900" b="0" i="0" u="none" strike="noStrike" cap="none">
                <a:solidFill>
                  <a:srgbClr val="A5A5A5"/>
                </a:solidFill>
                <a:latin typeface="Arial"/>
                <a:ea typeface="Arial"/>
                <a:cs typeface="Arial"/>
                <a:sym typeface="Arial"/>
              </a:defRPr>
            </a:lvl7pPr>
            <a:lvl8pPr marL="0" marR="0" lvl="7" indent="0" algn="l" rtl="0">
              <a:spcBef>
                <a:spcPts val="0"/>
              </a:spcBef>
              <a:buNone/>
              <a:defRPr sz="900" b="0" i="0" u="none" strike="noStrike" cap="none">
                <a:solidFill>
                  <a:srgbClr val="A5A5A5"/>
                </a:solidFill>
                <a:latin typeface="Arial"/>
                <a:ea typeface="Arial"/>
                <a:cs typeface="Arial"/>
                <a:sym typeface="Arial"/>
              </a:defRPr>
            </a:lvl8pPr>
            <a:lvl9pPr marL="0" marR="0" lvl="8" indent="0" algn="l" rtl="0">
              <a:spcBef>
                <a:spcPts val="0"/>
              </a:spcBef>
              <a:buNone/>
              <a:defRPr sz="900" b="0" i="0" u="none" strike="noStrike" cap="none">
                <a:solidFill>
                  <a:srgbClr val="A5A5A5"/>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
        <p:nvSpPr>
          <p:cNvPr id="667" name="Google Shape;667;p57"/>
          <p:cNvSpPr txBox="1">
            <a:spLocks noGrp="1"/>
          </p:cNvSpPr>
          <p:nvPr>
            <p:ph type="title"/>
          </p:nvPr>
        </p:nvSpPr>
        <p:spPr>
          <a:xfrm>
            <a:off x="108372" y="169550"/>
            <a:ext cx="9035700" cy="5421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None/>
              <a:defRPr sz="2800" b="1">
                <a:solidFill>
                  <a:srgbClr val="FFFFFF"/>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668" name="Google Shape;668;p57" descr="Pivotal_White.png"/>
          <p:cNvPicPr preferRelativeResize="0"/>
          <p:nvPr/>
        </p:nvPicPr>
        <p:blipFill rotWithShape="1">
          <a:blip r:embed="rId2">
            <a:alphaModFix/>
          </a:blip>
          <a:srcRect/>
          <a:stretch/>
        </p:blipFill>
        <p:spPr>
          <a:xfrm>
            <a:off x="133015" y="4854091"/>
            <a:ext cx="712200" cy="173700"/>
          </a:xfrm>
          <a:prstGeom prst="rect">
            <a:avLst/>
          </a:prstGeom>
          <a:noFill/>
          <a:ln>
            <a:noFill/>
          </a:ln>
        </p:spPr>
      </p:pic>
      <p:sp>
        <p:nvSpPr>
          <p:cNvPr id="669" name="Google Shape;669;p57"/>
          <p:cNvSpPr txBox="1"/>
          <p:nvPr/>
        </p:nvSpPr>
        <p:spPr>
          <a:xfrm>
            <a:off x="48250" y="-520850"/>
            <a:ext cx="8238300" cy="383700"/>
          </a:xfrm>
          <a:prstGeom prst="rect">
            <a:avLst/>
          </a:prstGeom>
          <a:solidFill>
            <a:schemeClr val="accent6"/>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solidFill>
                  <a:schemeClr val="accent3"/>
                </a:solidFill>
              </a:rPr>
              <a:t>background image:  960x540 pixels - send to back of slide and set to 80% transparency</a:t>
            </a:r>
            <a:endParaRPr>
              <a:solidFill>
                <a:schemeClr val="accent3"/>
              </a:solidFill>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Title and text" type="tx">
  <p:cSld name="TITLE_AND_BODY">
    <p:spTree>
      <p:nvGrpSpPr>
        <p:cNvPr id="1" name="Shape 670"/>
        <p:cNvGrpSpPr/>
        <p:nvPr/>
      </p:nvGrpSpPr>
      <p:grpSpPr>
        <a:xfrm>
          <a:off x="0" y="0"/>
          <a:ext cx="0" cy="0"/>
          <a:chOff x="0" y="0"/>
          <a:chExt cx="0" cy="0"/>
        </a:xfrm>
      </p:grpSpPr>
      <p:sp>
        <p:nvSpPr>
          <p:cNvPr id="671" name="Google Shape;671;p58"/>
          <p:cNvSpPr txBox="1">
            <a:spLocks noGrp="1"/>
          </p:cNvSpPr>
          <p:nvPr>
            <p:ph type="title"/>
          </p:nvPr>
        </p:nvSpPr>
        <p:spPr>
          <a:xfrm>
            <a:off x="112712" y="149225"/>
            <a:ext cx="8797800" cy="474600"/>
          </a:xfrm>
          <a:prstGeom prst="rect">
            <a:avLst/>
          </a:prstGeom>
          <a:noFill/>
          <a:ln>
            <a:noFill/>
          </a:ln>
        </p:spPr>
        <p:txBody>
          <a:bodyPr spcFirstLastPara="1" wrap="square" lIns="45700" tIns="45700" rIns="45700" bIns="45700" anchor="t"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672" name="Google Shape;672;p58"/>
          <p:cNvSpPr txBox="1">
            <a:spLocks noGrp="1"/>
          </p:cNvSpPr>
          <p:nvPr>
            <p:ph type="body" idx="1"/>
          </p:nvPr>
        </p:nvSpPr>
        <p:spPr>
          <a:xfrm>
            <a:off x="114300" y="623887"/>
            <a:ext cx="8796300" cy="288900"/>
          </a:xfrm>
          <a:prstGeom prst="rect">
            <a:avLst/>
          </a:prstGeom>
          <a:noFill/>
          <a:ln>
            <a:noFill/>
          </a:ln>
        </p:spPr>
        <p:txBody>
          <a:bodyPr spcFirstLastPara="1" wrap="square" lIns="45700" tIns="45700" rIns="45700" bIns="45700" anchor="t" anchorCtr="0">
            <a:noAutofit/>
          </a:bodyPr>
          <a:lstStyle>
            <a:lvl1pPr marL="457200" lvl="0" indent="-342900" algn="l" rtl="0">
              <a:lnSpc>
                <a:spcPct val="100000"/>
              </a:lnSpc>
              <a:spcBef>
                <a:spcPts val="600"/>
              </a:spcBef>
              <a:spcAft>
                <a:spcPts val="0"/>
              </a:spcAft>
              <a:buSzPts val="1800"/>
              <a:buChar char="●"/>
              <a:defRPr/>
            </a:lvl1pPr>
            <a:lvl2pPr marL="914400" lvl="1" indent="-342900" algn="l" rtl="0">
              <a:lnSpc>
                <a:spcPct val="100000"/>
              </a:lnSpc>
              <a:spcBef>
                <a:spcPts val="600"/>
              </a:spcBef>
              <a:spcAft>
                <a:spcPts val="0"/>
              </a:spcAft>
              <a:buSzPts val="1800"/>
              <a:buChar char="○"/>
              <a:defRPr/>
            </a:lvl2pPr>
            <a:lvl3pPr marL="1371600" lvl="2" indent="-342900" algn="l" rtl="0">
              <a:lnSpc>
                <a:spcPct val="100000"/>
              </a:lnSpc>
              <a:spcBef>
                <a:spcPts val="600"/>
              </a:spcBef>
              <a:spcAft>
                <a:spcPts val="0"/>
              </a:spcAft>
              <a:buSzPts val="1800"/>
              <a:buChar char="■"/>
              <a:defRPr/>
            </a:lvl3pPr>
            <a:lvl4pPr marL="1828800" lvl="3" indent="-342900" algn="l" rtl="0">
              <a:lnSpc>
                <a:spcPct val="100000"/>
              </a:lnSpc>
              <a:spcBef>
                <a:spcPts val="600"/>
              </a:spcBef>
              <a:spcAft>
                <a:spcPts val="0"/>
              </a:spcAft>
              <a:buSzPts val="1800"/>
              <a:buChar char="●"/>
              <a:defRPr/>
            </a:lvl4pPr>
            <a:lvl5pPr marL="2286000" lvl="4" indent="-342900" algn="l" rtl="0">
              <a:lnSpc>
                <a:spcPct val="100000"/>
              </a:lnSpc>
              <a:spcBef>
                <a:spcPts val="600"/>
              </a:spcBef>
              <a:spcAft>
                <a:spcPts val="0"/>
              </a:spcAft>
              <a:buSzPts val="1800"/>
              <a:buChar char="○"/>
              <a:defRPr/>
            </a:lvl5pPr>
            <a:lvl6pPr marL="2743200" lvl="5" indent="-342900" algn="l" rtl="0">
              <a:lnSpc>
                <a:spcPct val="100000"/>
              </a:lnSpc>
              <a:spcBef>
                <a:spcPts val="600"/>
              </a:spcBef>
              <a:spcAft>
                <a:spcPts val="0"/>
              </a:spcAft>
              <a:buSzPts val="1800"/>
              <a:buChar char="■"/>
              <a:defRPr/>
            </a:lvl6pPr>
            <a:lvl7pPr marL="3200400" lvl="6" indent="-342900" algn="l" rtl="0">
              <a:lnSpc>
                <a:spcPct val="100000"/>
              </a:lnSpc>
              <a:spcBef>
                <a:spcPts val="600"/>
              </a:spcBef>
              <a:spcAft>
                <a:spcPts val="0"/>
              </a:spcAft>
              <a:buSzPts val="1800"/>
              <a:buChar char="●"/>
              <a:defRPr/>
            </a:lvl7pPr>
            <a:lvl8pPr marL="3657600" lvl="7" indent="-342900" algn="l" rtl="0">
              <a:lnSpc>
                <a:spcPct val="100000"/>
              </a:lnSpc>
              <a:spcBef>
                <a:spcPts val="600"/>
              </a:spcBef>
              <a:spcAft>
                <a:spcPts val="0"/>
              </a:spcAft>
              <a:buSzPts val="1800"/>
              <a:buChar char="○"/>
              <a:defRPr/>
            </a:lvl8pPr>
            <a:lvl9pPr marL="4114800" lvl="8" indent="-342900" algn="l" rtl="0">
              <a:lnSpc>
                <a:spcPct val="100000"/>
              </a:lnSpc>
              <a:spcBef>
                <a:spcPts val="600"/>
              </a:spcBef>
              <a:spcAft>
                <a:spcPts val="0"/>
              </a:spcAft>
              <a:buSzPts val="1800"/>
              <a:buChar char="■"/>
              <a:defRPr/>
            </a:lvl9pPr>
          </a:lstStyle>
          <a:p>
            <a:endParaRPr/>
          </a:p>
        </p:txBody>
      </p:sp>
      <p:sp>
        <p:nvSpPr>
          <p:cNvPr id="673" name="Google Shape;673;p58"/>
          <p:cNvSpPr txBox="1">
            <a:spLocks noGrp="1"/>
          </p:cNvSpPr>
          <p:nvPr>
            <p:ph type="dt" idx="10"/>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800" b="0" i="0" u="none">
                <a:solidFill>
                  <a:srgbClr val="4C4C4C"/>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rgbClr val="4C4C4C"/>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rgbClr val="4C4C4C"/>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rgbClr val="4C4C4C"/>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rgbClr val="4C4C4C"/>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rgbClr val="4C4C4C"/>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rgbClr val="4C4C4C"/>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rgbClr val="4C4C4C"/>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rgbClr val="4C4C4C"/>
                </a:solidFill>
                <a:latin typeface="Arial"/>
                <a:ea typeface="Arial"/>
                <a:cs typeface="Arial"/>
                <a:sym typeface="Arial"/>
              </a:defRPr>
            </a:lvl9pPr>
          </a:lstStyle>
          <a:p>
            <a:endParaRPr/>
          </a:p>
        </p:txBody>
      </p:sp>
      <p:sp>
        <p:nvSpPr>
          <p:cNvPr id="674" name="Google Shape;674;p58"/>
          <p:cNvSpPr txBox="1">
            <a:spLocks noGrp="1"/>
          </p:cNvSpPr>
          <p:nvPr>
            <p:ph type="ftr" idx="11"/>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800" b="0" i="0" u="none">
                <a:solidFill>
                  <a:srgbClr val="4C4C4C"/>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rgbClr val="4C4C4C"/>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rgbClr val="4C4C4C"/>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rgbClr val="4C4C4C"/>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rgbClr val="4C4C4C"/>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rgbClr val="4C4C4C"/>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rgbClr val="4C4C4C"/>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rgbClr val="4C4C4C"/>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rgbClr val="4C4C4C"/>
                </a:solidFill>
                <a:latin typeface="Arial"/>
                <a:ea typeface="Arial"/>
                <a:cs typeface="Arial"/>
                <a:sym typeface="Arial"/>
              </a:defRPr>
            </a:lvl9pPr>
          </a:lstStyle>
          <a:p>
            <a:endParaRPr/>
          </a:p>
        </p:txBody>
      </p:sp>
      <p:sp>
        <p:nvSpPr>
          <p:cNvPr id="675" name="Google Shape;675;p58"/>
          <p:cNvSpPr txBox="1">
            <a:spLocks noGrp="1"/>
          </p:cNvSpPr>
          <p:nvPr>
            <p:ph type="sldNum" idx="12"/>
          </p:nvPr>
        </p:nvSpPr>
        <p:spPr>
          <a:xfrm>
            <a:off x="47625" y="4860925"/>
            <a:ext cx="231900" cy="214200"/>
          </a:xfrm>
          <a:prstGeom prst="rect">
            <a:avLst/>
          </a:prstGeom>
          <a:noFill/>
          <a:ln>
            <a:noFill/>
          </a:ln>
        </p:spPr>
        <p:txBody>
          <a:bodyPr spcFirstLastPara="1" wrap="square" lIns="45700" tIns="45700" rIns="45700" bIns="45700" anchor="t" anchorCtr="0">
            <a:noAutofit/>
          </a:bodyPr>
          <a:lstStyle>
            <a:lvl1pPr marL="0" lvl="0" indent="0" algn="l" rtl="0">
              <a:lnSpc>
                <a:spcPct val="100000"/>
              </a:lnSpc>
              <a:spcBef>
                <a:spcPts val="0"/>
              </a:spcBef>
              <a:spcAft>
                <a:spcPts val="0"/>
              </a:spcAft>
              <a:buNone/>
              <a:defRPr sz="900">
                <a:solidFill>
                  <a:srgbClr val="A6A6A6"/>
                </a:solidFill>
              </a:defRPr>
            </a:lvl1pPr>
            <a:lvl2pPr marL="0" lvl="1" indent="0" algn="l" rtl="0">
              <a:lnSpc>
                <a:spcPct val="100000"/>
              </a:lnSpc>
              <a:spcBef>
                <a:spcPts val="0"/>
              </a:spcBef>
              <a:spcAft>
                <a:spcPts val="0"/>
              </a:spcAft>
              <a:buNone/>
              <a:defRPr sz="900">
                <a:solidFill>
                  <a:srgbClr val="A6A6A6"/>
                </a:solidFill>
              </a:defRPr>
            </a:lvl2pPr>
            <a:lvl3pPr marL="0" lvl="2" indent="0" algn="l" rtl="0">
              <a:lnSpc>
                <a:spcPct val="100000"/>
              </a:lnSpc>
              <a:spcBef>
                <a:spcPts val="0"/>
              </a:spcBef>
              <a:spcAft>
                <a:spcPts val="0"/>
              </a:spcAft>
              <a:buNone/>
              <a:defRPr sz="900">
                <a:solidFill>
                  <a:srgbClr val="A6A6A6"/>
                </a:solidFill>
              </a:defRPr>
            </a:lvl3pPr>
            <a:lvl4pPr marL="0" lvl="3" indent="0" algn="l" rtl="0">
              <a:lnSpc>
                <a:spcPct val="100000"/>
              </a:lnSpc>
              <a:spcBef>
                <a:spcPts val="0"/>
              </a:spcBef>
              <a:spcAft>
                <a:spcPts val="0"/>
              </a:spcAft>
              <a:buNone/>
              <a:defRPr sz="900">
                <a:solidFill>
                  <a:srgbClr val="A6A6A6"/>
                </a:solidFill>
              </a:defRPr>
            </a:lvl4pPr>
            <a:lvl5pPr marL="0" lvl="4" indent="0" algn="l" rtl="0">
              <a:lnSpc>
                <a:spcPct val="100000"/>
              </a:lnSpc>
              <a:spcBef>
                <a:spcPts val="0"/>
              </a:spcBef>
              <a:spcAft>
                <a:spcPts val="0"/>
              </a:spcAft>
              <a:buNone/>
              <a:defRPr sz="900">
                <a:solidFill>
                  <a:srgbClr val="A6A6A6"/>
                </a:solidFill>
              </a:defRPr>
            </a:lvl5pPr>
            <a:lvl6pPr marL="0" lvl="5" indent="0" algn="l" rtl="0">
              <a:lnSpc>
                <a:spcPct val="100000"/>
              </a:lnSpc>
              <a:spcBef>
                <a:spcPts val="0"/>
              </a:spcBef>
              <a:spcAft>
                <a:spcPts val="0"/>
              </a:spcAft>
              <a:buNone/>
              <a:defRPr sz="900">
                <a:solidFill>
                  <a:srgbClr val="A6A6A6"/>
                </a:solidFill>
              </a:defRPr>
            </a:lvl6pPr>
            <a:lvl7pPr marL="0" lvl="6" indent="0" algn="l" rtl="0">
              <a:lnSpc>
                <a:spcPct val="100000"/>
              </a:lnSpc>
              <a:spcBef>
                <a:spcPts val="0"/>
              </a:spcBef>
              <a:spcAft>
                <a:spcPts val="0"/>
              </a:spcAft>
              <a:buNone/>
              <a:defRPr sz="900">
                <a:solidFill>
                  <a:srgbClr val="A6A6A6"/>
                </a:solidFill>
              </a:defRPr>
            </a:lvl7pPr>
            <a:lvl8pPr marL="0" lvl="7" indent="0" algn="l" rtl="0">
              <a:lnSpc>
                <a:spcPct val="100000"/>
              </a:lnSpc>
              <a:spcBef>
                <a:spcPts val="0"/>
              </a:spcBef>
              <a:spcAft>
                <a:spcPts val="0"/>
              </a:spcAft>
              <a:buNone/>
              <a:defRPr sz="900">
                <a:solidFill>
                  <a:srgbClr val="A6A6A6"/>
                </a:solidFill>
              </a:defRPr>
            </a:lvl8pPr>
            <a:lvl9pPr marL="0" lvl="8" indent="0" algn="l" rtl="0">
              <a:lnSpc>
                <a:spcPct val="100000"/>
              </a:lnSpc>
              <a:spcBef>
                <a:spcPts val="0"/>
              </a:spcBef>
              <a:spcAft>
                <a:spcPts val="0"/>
              </a:spcAft>
              <a:buNone/>
              <a:defRPr sz="900">
                <a:solidFill>
                  <a:srgbClr val="A6A6A6"/>
                </a:solidFill>
              </a:defRPr>
            </a:lvl9pPr>
          </a:lstStyle>
          <a:p>
            <a:pPr marL="0" lvl="0" indent="0" algn="l" rtl="0">
              <a:spcBef>
                <a:spcPts val="0"/>
              </a:spcBef>
              <a:spcAft>
                <a:spcPts val="0"/>
              </a:spcAft>
              <a:buNone/>
            </a:pPr>
            <a:fld id="{00000000-1234-1234-1234-123412341234}" type="slidenum">
              <a:rPr lang="en-US"/>
              <a:t>‹#›</a:t>
            </a:fld>
            <a:endParaRPr sz="1400">
              <a:solidFill>
                <a:srgbClr val="000000"/>
              </a:solidFill>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C – Night Mode">
  <p:cSld name="Title Slide_2">
    <p:bg>
      <p:bgPr>
        <a:solidFill>
          <a:schemeClr val="dk1"/>
        </a:solidFill>
        <a:effectLst/>
      </p:bgPr>
    </p:bg>
    <p:spTree>
      <p:nvGrpSpPr>
        <p:cNvPr id="1" name="Shape 676"/>
        <p:cNvGrpSpPr/>
        <p:nvPr/>
      </p:nvGrpSpPr>
      <p:grpSpPr>
        <a:xfrm>
          <a:off x="0" y="0"/>
          <a:ext cx="0" cy="0"/>
          <a:chOff x="0" y="0"/>
          <a:chExt cx="0" cy="0"/>
        </a:xfrm>
      </p:grpSpPr>
      <p:sp>
        <p:nvSpPr>
          <p:cNvPr id="677" name="Google Shape;677;p59"/>
          <p:cNvSpPr txBox="1">
            <a:spLocks noGrp="1"/>
          </p:cNvSpPr>
          <p:nvPr>
            <p:ph type="title"/>
          </p:nvPr>
        </p:nvSpPr>
        <p:spPr>
          <a:xfrm>
            <a:off x="192475" y="151275"/>
            <a:ext cx="8663100" cy="393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500" b="1">
                <a:solidFill>
                  <a:srgbClr val="FFFFFF"/>
                </a:solidFill>
                <a:latin typeface="Proxima Nova"/>
                <a:ea typeface="Proxima Nova"/>
                <a:cs typeface="Proxima Nova"/>
                <a:sym typeface="Proxima Nova"/>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grpSp>
        <p:nvGrpSpPr>
          <p:cNvPr id="678" name="Google Shape;678;p59"/>
          <p:cNvGrpSpPr/>
          <p:nvPr/>
        </p:nvGrpSpPr>
        <p:grpSpPr>
          <a:xfrm>
            <a:off x="287525" y="4854556"/>
            <a:ext cx="634914" cy="148716"/>
            <a:chOff x="1841475" y="2392725"/>
            <a:chExt cx="3928925" cy="920275"/>
          </a:xfrm>
        </p:grpSpPr>
        <p:sp>
          <p:nvSpPr>
            <p:cNvPr id="679" name="Google Shape;679;p59"/>
            <p:cNvSpPr/>
            <p:nvPr/>
          </p:nvSpPr>
          <p:spPr>
            <a:xfrm>
              <a:off x="2574175" y="2392725"/>
              <a:ext cx="139950" cy="905175"/>
            </a:xfrm>
            <a:custGeom>
              <a:avLst/>
              <a:gdLst/>
              <a:ahLst/>
              <a:cxnLst/>
              <a:rect l="l" t="t" r="r" b="b"/>
              <a:pathLst>
                <a:path w="5598" h="36207" extrusionOk="0">
                  <a:moveTo>
                    <a:pt x="1" y="0"/>
                  </a:moveTo>
                  <a:lnTo>
                    <a:pt x="1" y="5411"/>
                  </a:lnTo>
                  <a:lnTo>
                    <a:pt x="5575" y="5411"/>
                  </a:lnTo>
                  <a:lnTo>
                    <a:pt x="5575" y="0"/>
                  </a:lnTo>
                  <a:close/>
                  <a:moveTo>
                    <a:pt x="1" y="9383"/>
                  </a:moveTo>
                  <a:lnTo>
                    <a:pt x="1" y="36206"/>
                  </a:lnTo>
                  <a:lnTo>
                    <a:pt x="5598" y="36206"/>
                  </a:lnTo>
                  <a:lnTo>
                    <a:pt x="5598" y="9383"/>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59"/>
            <p:cNvSpPr/>
            <p:nvPr/>
          </p:nvSpPr>
          <p:spPr>
            <a:xfrm>
              <a:off x="2816875" y="2626700"/>
              <a:ext cx="703700" cy="686300"/>
            </a:xfrm>
            <a:custGeom>
              <a:avLst/>
              <a:gdLst/>
              <a:ahLst/>
              <a:cxnLst/>
              <a:rect l="l" t="t" r="r" b="b"/>
              <a:pathLst>
                <a:path w="28148" h="27452" extrusionOk="0">
                  <a:moveTo>
                    <a:pt x="0" y="0"/>
                  </a:moveTo>
                  <a:lnTo>
                    <a:pt x="0" y="3949"/>
                  </a:lnTo>
                  <a:lnTo>
                    <a:pt x="2601" y="3949"/>
                  </a:lnTo>
                  <a:lnTo>
                    <a:pt x="9081" y="23201"/>
                  </a:lnTo>
                  <a:cubicBezTo>
                    <a:pt x="10103" y="26151"/>
                    <a:pt x="11821" y="27451"/>
                    <a:pt x="14701" y="27451"/>
                  </a:cubicBezTo>
                  <a:cubicBezTo>
                    <a:pt x="16629" y="27451"/>
                    <a:pt x="19021" y="26987"/>
                    <a:pt x="20368" y="23201"/>
                  </a:cubicBezTo>
                  <a:lnTo>
                    <a:pt x="28148" y="0"/>
                  </a:lnTo>
                  <a:lnTo>
                    <a:pt x="22783" y="0"/>
                  </a:lnTo>
                  <a:lnTo>
                    <a:pt x="15978" y="21529"/>
                  </a:lnTo>
                  <a:cubicBezTo>
                    <a:pt x="15723" y="22458"/>
                    <a:pt x="15537" y="23015"/>
                    <a:pt x="14701" y="23015"/>
                  </a:cubicBezTo>
                  <a:cubicBezTo>
                    <a:pt x="13888" y="23015"/>
                    <a:pt x="13703" y="22458"/>
                    <a:pt x="13424" y="21529"/>
                  </a:cubicBezTo>
                  <a:lnTo>
                    <a:pt x="6712"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59"/>
            <p:cNvSpPr/>
            <p:nvPr/>
          </p:nvSpPr>
          <p:spPr>
            <a:xfrm>
              <a:off x="3557125" y="2626700"/>
              <a:ext cx="614900" cy="685700"/>
            </a:xfrm>
            <a:custGeom>
              <a:avLst/>
              <a:gdLst/>
              <a:ahLst/>
              <a:cxnLst/>
              <a:rect l="l" t="t" r="r" b="b"/>
              <a:pathLst>
                <a:path w="24596" h="27428" extrusionOk="0">
                  <a:moveTo>
                    <a:pt x="12310" y="4436"/>
                  </a:moveTo>
                  <a:cubicBezTo>
                    <a:pt x="16676" y="4436"/>
                    <a:pt x="19347" y="7711"/>
                    <a:pt x="19347" y="11636"/>
                  </a:cubicBezTo>
                  <a:lnTo>
                    <a:pt x="19347" y="15839"/>
                  </a:lnTo>
                  <a:cubicBezTo>
                    <a:pt x="19347" y="19764"/>
                    <a:pt x="16653" y="23039"/>
                    <a:pt x="12310" y="23039"/>
                  </a:cubicBezTo>
                  <a:cubicBezTo>
                    <a:pt x="7851" y="23039"/>
                    <a:pt x="5296" y="19764"/>
                    <a:pt x="5319" y="15839"/>
                  </a:cubicBezTo>
                  <a:lnTo>
                    <a:pt x="5319" y="11636"/>
                  </a:lnTo>
                  <a:cubicBezTo>
                    <a:pt x="5319" y="7711"/>
                    <a:pt x="7735" y="4436"/>
                    <a:pt x="12310" y="4436"/>
                  </a:cubicBezTo>
                  <a:close/>
                  <a:moveTo>
                    <a:pt x="12310" y="0"/>
                  </a:moveTo>
                  <a:cubicBezTo>
                    <a:pt x="5087" y="0"/>
                    <a:pt x="1" y="4785"/>
                    <a:pt x="47" y="11612"/>
                  </a:cubicBezTo>
                  <a:lnTo>
                    <a:pt x="47" y="15816"/>
                  </a:lnTo>
                  <a:cubicBezTo>
                    <a:pt x="47" y="22644"/>
                    <a:pt x="5087" y="27428"/>
                    <a:pt x="12310" y="27428"/>
                  </a:cubicBezTo>
                  <a:cubicBezTo>
                    <a:pt x="19556" y="27428"/>
                    <a:pt x="24595" y="22644"/>
                    <a:pt x="24595" y="15816"/>
                  </a:cubicBezTo>
                  <a:lnTo>
                    <a:pt x="24595" y="11612"/>
                  </a:lnTo>
                  <a:cubicBezTo>
                    <a:pt x="24595" y="4785"/>
                    <a:pt x="19556" y="0"/>
                    <a:pt x="12310"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59"/>
            <p:cNvSpPr/>
            <p:nvPr/>
          </p:nvSpPr>
          <p:spPr>
            <a:xfrm>
              <a:off x="4732275" y="2617400"/>
              <a:ext cx="582350" cy="679925"/>
            </a:xfrm>
            <a:custGeom>
              <a:avLst/>
              <a:gdLst/>
              <a:ahLst/>
              <a:cxnLst/>
              <a:rect l="l" t="t" r="r" b="b"/>
              <a:pathLst>
                <a:path w="23294" h="27197" extrusionOk="0">
                  <a:moveTo>
                    <a:pt x="11914" y="1"/>
                  </a:moveTo>
                  <a:cubicBezTo>
                    <a:pt x="4552" y="1"/>
                    <a:pt x="0" y="4646"/>
                    <a:pt x="0" y="12101"/>
                  </a:cubicBezTo>
                  <a:lnTo>
                    <a:pt x="0" y="15027"/>
                  </a:lnTo>
                  <a:cubicBezTo>
                    <a:pt x="0" y="22482"/>
                    <a:pt x="4552" y="27196"/>
                    <a:pt x="11914" y="27196"/>
                  </a:cubicBezTo>
                  <a:cubicBezTo>
                    <a:pt x="12077" y="27196"/>
                    <a:pt x="13377" y="27196"/>
                    <a:pt x="13958" y="27127"/>
                  </a:cubicBezTo>
                  <a:lnTo>
                    <a:pt x="13958" y="22644"/>
                  </a:lnTo>
                  <a:cubicBezTo>
                    <a:pt x="13726" y="22644"/>
                    <a:pt x="12054" y="22691"/>
                    <a:pt x="11914" y="22691"/>
                  </a:cubicBezTo>
                  <a:cubicBezTo>
                    <a:pt x="7896" y="22691"/>
                    <a:pt x="5226" y="19625"/>
                    <a:pt x="5226" y="15027"/>
                  </a:cubicBezTo>
                  <a:lnTo>
                    <a:pt x="5226" y="12101"/>
                  </a:lnTo>
                  <a:cubicBezTo>
                    <a:pt x="5226" y="7502"/>
                    <a:pt x="7920" y="4437"/>
                    <a:pt x="11914" y="4437"/>
                  </a:cubicBezTo>
                  <a:cubicBezTo>
                    <a:pt x="13702" y="4437"/>
                    <a:pt x="16443" y="4576"/>
                    <a:pt x="17395" y="4785"/>
                  </a:cubicBezTo>
                  <a:lnTo>
                    <a:pt x="17674" y="4831"/>
                  </a:lnTo>
                  <a:lnTo>
                    <a:pt x="17674" y="27196"/>
                  </a:lnTo>
                  <a:lnTo>
                    <a:pt x="23271" y="27196"/>
                  </a:lnTo>
                  <a:lnTo>
                    <a:pt x="23271" y="2137"/>
                  </a:lnTo>
                  <a:cubicBezTo>
                    <a:pt x="23294" y="1673"/>
                    <a:pt x="23294" y="1510"/>
                    <a:pt x="22272" y="1232"/>
                  </a:cubicBezTo>
                  <a:cubicBezTo>
                    <a:pt x="19485" y="512"/>
                    <a:pt x="15119" y="1"/>
                    <a:pt x="11914" y="1"/>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59"/>
            <p:cNvSpPr/>
            <p:nvPr/>
          </p:nvSpPr>
          <p:spPr>
            <a:xfrm>
              <a:off x="5448725" y="2392725"/>
              <a:ext cx="139950" cy="905175"/>
            </a:xfrm>
            <a:custGeom>
              <a:avLst/>
              <a:gdLst/>
              <a:ahLst/>
              <a:cxnLst/>
              <a:rect l="l" t="t" r="r" b="b"/>
              <a:pathLst>
                <a:path w="5598" h="36207" extrusionOk="0">
                  <a:moveTo>
                    <a:pt x="1" y="0"/>
                  </a:moveTo>
                  <a:lnTo>
                    <a:pt x="1" y="36206"/>
                  </a:lnTo>
                  <a:lnTo>
                    <a:pt x="5598" y="36206"/>
                  </a:lnTo>
                  <a:lnTo>
                    <a:pt x="5598"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59"/>
            <p:cNvSpPr/>
            <p:nvPr/>
          </p:nvSpPr>
          <p:spPr>
            <a:xfrm>
              <a:off x="1841475" y="2392725"/>
              <a:ext cx="617775" cy="904600"/>
            </a:xfrm>
            <a:custGeom>
              <a:avLst/>
              <a:gdLst/>
              <a:ahLst/>
              <a:cxnLst/>
              <a:rect l="l" t="t" r="r" b="b"/>
              <a:pathLst>
                <a:path w="24711" h="36184" extrusionOk="0">
                  <a:moveTo>
                    <a:pt x="0" y="0"/>
                  </a:moveTo>
                  <a:lnTo>
                    <a:pt x="0" y="36183"/>
                  </a:lnTo>
                  <a:lnTo>
                    <a:pt x="5806" y="36183"/>
                  </a:lnTo>
                  <a:lnTo>
                    <a:pt x="5806" y="5040"/>
                  </a:lnTo>
                  <a:lnTo>
                    <a:pt x="9220" y="5040"/>
                  </a:lnTo>
                  <a:cubicBezTo>
                    <a:pt x="9940" y="5040"/>
                    <a:pt x="10544" y="5063"/>
                    <a:pt x="11194" y="5086"/>
                  </a:cubicBezTo>
                  <a:cubicBezTo>
                    <a:pt x="16234" y="5179"/>
                    <a:pt x="18695" y="7176"/>
                    <a:pt x="18695" y="11101"/>
                  </a:cubicBezTo>
                  <a:lnTo>
                    <a:pt x="18695" y="11543"/>
                  </a:lnTo>
                  <a:cubicBezTo>
                    <a:pt x="18695" y="15165"/>
                    <a:pt x="16698" y="17581"/>
                    <a:pt x="11217" y="17581"/>
                  </a:cubicBezTo>
                  <a:lnTo>
                    <a:pt x="9592" y="17581"/>
                  </a:lnTo>
                  <a:lnTo>
                    <a:pt x="9592" y="22458"/>
                  </a:lnTo>
                  <a:cubicBezTo>
                    <a:pt x="10172" y="22481"/>
                    <a:pt x="10683" y="22504"/>
                    <a:pt x="11240" y="22504"/>
                  </a:cubicBezTo>
                  <a:cubicBezTo>
                    <a:pt x="19137" y="22504"/>
                    <a:pt x="24710" y="19392"/>
                    <a:pt x="24710" y="11612"/>
                  </a:cubicBezTo>
                  <a:lnTo>
                    <a:pt x="24710" y="11148"/>
                  </a:lnTo>
                  <a:cubicBezTo>
                    <a:pt x="24687" y="3019"/>
                    <a:pt x="18626" y="0"/>
                    <a:pt x="9824"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59"/>
            <p:cNvSpPr/>
            <p:nvPr/>
          </p:nvSpPr>
          <p:spPr>
            <a:xfrm>
              <a:off x="4278825" y="2482125"/>
              <a:ext cx="369275" cy="814025"/>
            </a:xfrm>
            <a:custGeom>
              <a:avLst/>
              <a:gdLst/>
              <a:ahLst/>
              <a:cxnLst/>
              <a:rect l="l" t="t" r="r" b="b"/>
              <a:pathLst>
                <a:path w="14771" h="32561" extrusionOk="0">
                  <a:moveTo>
                    <a:pt x="5667" y="1"/>
                  </a:moveTo>
                  <a:lnTo>
                    <a:pt x="0" y="744"/>
                  </a:lnTo>
                  <a:lnTo>
                    <a:pt x="0" y="25710"/>
                  </a:lnTo>
                  <a:cubicBezTo>
                    <a:pt x="0" y="30447"/>
                    <a:pt x="2346" y="32561"/>
                    <a:pt x="7618" y="32561"/>
                  </a:cubicBezTo>
                  <a:lnTo>
                    <a:pt x="14771" y="32561"/>
                  </a:lnTo>
                  <a:lnTo>
                    <a:pt x="14771" y="28241"/>
                  </a:lnTo>
                  <a:lnTo>
                    <a:pt x="9499" y="28241"/>
                  </a:lnTo>
                  <a:cubicBezTo>
                    <a:pt x="7223" y="28241"/>
                    <a:pt x="5667" y="28148"/>
                    <a:pt x="5667" y="25710"/>
                  </a:cubicBezTo>
                  <a:lnTo>
                    <a:pt x="5667" y="10103"/>
                  </a:lnTo>
                  <a:lnTo>
                    <a:pt x="14771" y="10103"/>
                  </a:lnTo>
                  <a:lnTo>
                    <a:pt x="14771" y="5783"/>
                  </a:lnTo>
                  <a:lnTo>
                    <a:pt x="5667" y="5783"/>
                  </a:lnTo>
                  <a:lnTo>
                    <a:pt x="5667" y="1"/>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59"/>
            <p:cNvSpPr/>
            <p:nvPr/>
          </p:nvSpPr>
          <p:spPr>
            <a:xfrm>
              <a:off x="5652525" y="3180600"/>
              <a:ext cx="117875" cy="117300"/>
            </a:xfrm>
            <a:custGeom>
              <a:avLst/>
              <a:gdLst/>
              <a:ahLst/>
              <a:cxnLst/>
              <a:rect l="l" t="t" r="r" b="b"/>
              <a:pathLst>
                <a:path w="4715" h="4692" extrusionOk="0">
                  <a:moveTo>
                    <a:pt x="2230" y="1277"/>
                  </a:moveTo>
                  <a:cubicBezTo>
                    <a:pt x="2741" y="1277"/>
                    <a:pt x="2973" y="1463"/>
                    <a:pt x="2973" y="1812"/>
                  </a:cubicBezTo>
                  <a:cubicBezTo>
                    <a:pt x="2973" y="2160"/>
                    <a:pt x="2741" y="2369"/>
                    <a:pt x="2299" y="2369"/>
                  </a:cubicBezTo>
                  <a:lnTo>
                    <a:pt x="1812" y="2369"/>
                  </a:lnTo>
                  <a:lnTo>
                    <a:pt x="1812" y="1277"/>
                  </a:lnTo>
                  <a:close/>
                  <a:moveTo>
                    <a:pt x="1580" y="1045"/>
                  </a:moveTo>
                  <a:lnTo>
                    <a:pt x="1580" y="3553"/>
                  </a:lnTo>
                  <a:lnTo>
                    <a:pt x="1858" y="3553"/>
                  </a:lnTo>
                  <a:lnTo>
                    <a:pt x="1858" y="2601"/>
                  </a:lnTo>
                  <a:lnTo>
                    <a:pt x="2462" y="2578"/>
                  </a:lnTo>
                  <a:lnTo>
                    <a:pt x="3089" y="3553"/>
                  </a:lnTo>
                  <a:lnTo>
                    <a:pt x="3391" y="3553"/>
                  </a:lnTo>
                  <a:lnTo>
                    <a:pt x="2741" y="2508"/>
                  </a:lnTo>
                  <a:cubicBezTo>
                    <a:pt x="3019" y="2392"/>
                    <a:pt x="3252" y="2160"/>
                    <a:pt x="3252" y="1788"/>
                  </a:cubicBezTo>
                  <a:cubicBezTo>
                    <a:pt x="3252" y="1324"/>
                    <a:pt x="2927" y="1045"/>
                    <a:pt x="2299" y="1045"/>
                  </a:cubicBezTo>
                  <a:close/>
                  <a:moveTo>
                    <a:pt x="2346" y="302"/>
                  </a:moveTo>
                  <a:cubicBezTo>
                    <a:pt x="3461" y="302"/>
                    <a:pt x="4343" y="1231"/>
                    <a:pt x="4343" y="2323"/>
                  </a:cubicBezTo>
                  <a:cubicBezTo>
                    <a:pt x="4343" y="3414"/>
                    <a:pt x="3461" y="4320"/>
                    <a:pt x="2346" y="4320"/>
                  </a:cubicBezTo>
                  <a:cubicBezTo>
                    <a:pt x="1254" y="4320"/>
                    <a:pt x="349" y="3414"/>
                    <a:pt x="349" y="2323"/>
                  </a:cubicBezTo>
                  <a:cubicBezTo>
                    <a:pt x="349" y="1208"/>
                    <a:pt x="1254" y="302"/>
                    <a:pt x="2346" y="302"/>
                  </a:cubicBezTo>
                  <a:close/>
                  <a:moveTo>
                    <a:pt x="2346" y="0"/>
                  </a:moveTo>
                  <a:cubicBezTo>
                    <a:pt x="1045" y="0"/>
                    <a:pt x="0" y="1045"/>
                    <a:pt x="0" y="2346"/>
                  </a:cubicBezTo>
                  <a:cubicBezTo>
                    <a:pt x="0" y="3623"/>
                    <a:pt x="1045" y="4691"/>
                    <a:pt x="2346" y="4691"/>
                  </a:cubicBezTo>
                  <a:cubicBezTo>
                    <a:pt x="3670" y="4691"/>
                    <a:pt x="4715" y="3623"/>
                    <a:pt x="4715" y="2346"/>
                  </a:cubicBezTo>
                  <a:cubicBezTo>
                    <a:pt x="4715" y="1045"/>
                    <a:pt x="3670" y="0"/>
                    <a:pt x="2346"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7 – Diagram Box">
  <p:cSld name="Title Slide_4">
    <p:bg>
      <p:bgPr>
        <a:solidFill>
          <a:schemeClr val="dk1"/>
        </a:solidFill>
        <a:effectLst/>
      </p:bgPr>
    </p:bg>
    <p:spTree>
      <p:nvGrpSpPr>
        <p:cNvPr id="1" name="Shape 64"/>
        <p:cNvGrpSpPr/>
        <p:nvPr/>
      </p:nvGrpSpPr>
      <p:grpSpPr>
        <a:xfrm>
          <a:off x="0" y="0"/>
          <a:ext cx="0" cy="0"/>
          <a:chOff x="0" y="0"/>
          <a:chExt cx="0" cy="0"/>
        </a:xfrm>
      </p:grpSpPr>
      <p:sp>
        <p:nvSpPr>
          <p:cNvPr id="65" name="Google Shape;65;p7"/>
          <p:cNvSpPr txBox="1">
            <a:spLocks noGrp="1"/>
          </p:cNvSpPr>
          <p:nvPr>
            <p:ph type="title"/>
          </p:nvPr>
        </p:nvSpPr>
        <p:spPr>
          <a:xfrm>
            <a:off x="192475" y="151275"/>
            <a:ext cx="8663100" cy="393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500" b="1">
                <a:solidFill>
                  <a:srgbClr val="FFFFFF"/>
                </a:solidFill>
                <a:latin typeface="Proxima Nova"/>
                <a:ea typeface="Proxima Nova"/>
                <a:cs typeface="Proxima Nova"/>
                <a:sym typeface="Proxima Nova"/>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6" name="Google Shape;66;p7"/>
          <p:cNvSpPr/>
          <p:nvPr/>
        </p:nvSpPr>
        <p:spPr>
          <a:xfrm>
            <a:off x="285750" y="907200"/>
            <a:ext cx="8569800" cy="3762300"/>
          </a:xfrm>
          <a:prstGeom prst="rect">
            <a:avLst/>
          </a:prstGeom>
          <a:solidFill>
            <a:srgbClr val="001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 name="Google Shape;67;p7"/>
          <p:cNvCxnSpPr/>
          <p:nvPr/>
        </p:nvCxnSpPr>
        <p:spPr>
          <a:xfrm>
            <a:off x="8855561" y="-214525"/>
            <a:ext cx="0" cy="119700"/>
          </a:xfrm>
          <a:prstGeom prst="straightConnector1">
            <a:avLst/>
          </a:prstGeom>
          <a:noFill/>
          <a:ln w="9525" cap="flat" cmpd="sng">
            <a:solidFill>
              <a:srgbClr val="D9D9D9"/>
            </a:solidFill>
            <a:prstDash val="solid"/>
            <a:round/>
            <a:headEnd type="none" w="med" len="med"/>
            <a:tailEnd type="none" w="med" len="med"/>
          </a:ln>
        </p:spPr>
      </p:cxnSp>
      <p:cxnSp>
        <p:nvCxnSpPr>
          <p:cNvPr id="68" name="Google Shape;68;p7"/>
          <p:cNvCxnSpPr/>
          <p:nvPr/>
        </p:nvCxnSpPr>
        <p:spPr>
          <a:xfrm>
            <a:off x="287536" y="-214525"/>
            <a:ext cx="0" cy="119700"/>
          </a:xfrm>
          <a:prstGeom prst="straightConnector1">
            <a:avLst/>
          </a:prstGeom>
          <a:noFill/>
          <a:ln w="9525" cap="flat" cmpd="sng">
            <a:solidFill>
              <a:srgbClr val="D9D9D9"/>
            </a:solidFill>
            <a:prstDash val="solid"/>
            <a:round/>
            <a:headEnd type="none" w="med" len="med"/>
            <a:tailEnd type="none" w="med" len="med"/>
          </a:ln>
        </p:spPr>
      </p:cxnSp>
      <p:cxnSp>
        <p:nvCxnSpPr>
          <p:cNvPr id="69" name="Google Shape;69;p7"/>
          <p:cNvCxnSpPr/>
          <p:nvPr/>
        </p:nvCxnSpPr>
        <p:spPr>
          <a:xfrm rot="10800000">
            <a:off x="-228600" y="923925"/>
            <a:ext cx="114300" cy="0"/>
          </a:xfrm>
          <a:prstGeom prst="straightConnector1">
            <a:avLst/>
          </a:prstGeom>
          <a:noFill/>
          <a:ln w="9525" cap="flat" cmpd="sng">
            <a:solidFill>
              <a:srgbClr val="D9D9D9"/>
            </a:solidFill>
            <a:prstDash val="solid"/>
            <a:round/>
            <a:headEnd type="none" w="med" len="med"/>
            <a:tailEnd type="none" w="med" len="med"/>
          </a:ln>
        </p:spPr>
      </p:cxnSp>
      <p:cxnSp>
        <p:nvCxnSpPr>
          <p:cNvPr id="70" name="Google Shape;70;p7"/>
          <p:cNvCxnSpPr/>
          <p:nvPr/>
        </p:nvCxnSpPr>
        <p:spPr>
          <a:xfrm rot="10800000">
            <a:off x="-228600" y="4669500"/>
            <a:ext cx="114300" cy="0"/>
          </a:xfrm>
          <a:prstGeom prst="straightConnector1">
            <a:avLst/>
          </a:prstGeom>
          <a:noFill/>
          <a:ln w="9525" cap="flat" cmpd="sng">
            <a:solidFill>
              <a:srgbClr val="D9D9D9"/>
            </a:solidFill>
            <a:prstDash val="solid"/>
            <a:round/>
            <a:headEnd type="none" w="med" len="med"/>
            <a:tailEnd type="none" w="med" len="med"/>
          </a:ln>
        </p:spPr>
      </p:cxnSp>
      <p:grpSp>
        <p:nvGrpSpPr>
          <p:cNvPr id="71" name="Google Shape;71;p7"/>
          <p:cNvGrpSpPr/>
          <p:nvPr/>
        </p:nvGrpSpPr>
        <p:grpSpPr>
          <a:xfrm>
            <a:off x="287525" y="4854556"/>
            <a:ext cx="634914" cy="148716"/>
            <a:chOff x="1841475" y="2392725"/>
            <a:chExt cx="3928925" cy="920275"/>
          </a:xfrm>
        </p:grpSpPr>
        <p:sp>
          <p:nvSpPr>
            <p:cNvPr id="72" name="Google Shape;72;p7"/>
            <p:cNvSpPr/>
            <p:nvPr/>
          </p:nvSpPr>
          <p:spPr>
            <a:xfrm>
              <a:off x="2574175" y="2392725"/>
              <a:ext cx="139950" cy="905175"/>
            </a:xfrm>
            <a:custGeom>
              <a:avLst/>
              <a:gdLst/>
              <a:ahLst/>
              <a:cxnLst/>
              <a:rect l="l" t="t" r="r" b="b"/>
              <a:pathLst>
                <a:path w="5598" h="36207" extrusionOk="0">
                  <a:moveTo>
                    <a:pt x="1" y="0"/>
                  </a:moveTo>
                  <a:lnTo>
                    <a:pt x="1" y="5411"/>
                  </a:lnTo>
                  <a:lnTo>
                    <a:pt x="5575" y="5411"/>
                  </a:lnTo>
                  <a:lnTo>
                    <a:pt x="5575" y="0"/>
                  </a:lnTo>
                  <a:close/>
                  <a:moveTo>
                    <a:pt x="1" y="9383"/>
                  </a:moveTo>
                  <a:lnTo>
                    <a:pt x="1" y="36206"/>
                  </a:lnTo>
                  <a:lnTo>
                    <a:pt x="5598" y="36206"/>
                  </a:lnTo>
                  <a:lnTo>
                    <a:pt x="5598" y="9383"/>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7"/>
            <p:cNvSpPr/>
            <p:nvPr/>
          </p:nvSpPr>
          <p:spPr>
            <a:xfrm>
              <a:off x="2816875" y="2626700"/>
              <a:ext cx="703700" cy="686300"/>
            </a:xfrm>
            <a:custGeom>
              <a:avLst/>
              <a:gdLst/>
              <a:ahLst/>
              <a:cxnLst/>
              <a:rect l="l" t="t" r="r" b="b"/>
              <a:pathLst>
                <a:path w="28148" h="27452" extrusionOk="0">
                  <a:moveTo>
                    <a:pt x="0" y="0"/>
                  </a:moveTo>
                  <a:lnTo>
                    <a:pt x="0" y="3949"/>
                  </a:lnTo>
                  <a:lnTo>
                    <a:pt x="2601" y="3949"/>
                  </a:lnTo>
                  <a:lnTo>
                    <a:pt x="9081" y="23201"/>
                  </a:lnTo>
                  <a:cubicBezTo>
                    <a:pt x="10103" y="26151"/>
                    <a:pt x="11821" y="27451"/>
                    <a:pt x="14701" y="27451"/>
                  </a:cubicBezTo>
                  <a:cubicBezTo>
                    <a:pt x="16629" y="27451"/>
                    <a:pt x="19021" y="26987"/>
                    <a:pt x="20368" y="23201"/>
                  </a:cubicBezTo>
                  <a:lnTo>
                    <a:pt x="28148" y="0"/>
                  </a:lnTo>
                  <a:lnTo>
                    <a:pt x="22783" y="0"/>
                  </a:lnTo>
                  <a:lnTo>
                    <a:pt x="15978" y="21529"/>
                  </a:lnTo>
                  <a:cubicBezTo>
                    <a:pt x="15723" y="22458"/>
                    <a:pt x="15537" y="23015"/>
                    <a:pt x="14701" y="23015"/>
                  </a:cubicBezTo>
                  <a:cubicBezTo>
                    <a:pt x="13888" y="23015"/>
                    <a:pt x="13703" y="22458"/>
                    <a:pt x="13424" y="21529"/>
                  </a:cubicBezTo>
                  <a:lnTo>
                    <a:pt x="6712"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7"/>
            <p:cNvSpPr/>
            <p:nvPr/>
          </p:nvSpPr>
          <p:spPr>
            <a:xfrm>
              <a:off x="3557125" y="2626700"/>
              <a:ext cx="614900" cy="685700"/>
            </a:xfrm>
            <a:custGeom>
              <a:avLst/>
              <a:gdLst/>
              <a:ahLst/>
              <a:cxnLst/>
              <a:rect l="l" t="t" r="r" b="b"/>
              <a:pathLst>
                <a:path w="24596" h="27428" extrusionOk="0">
                  <a:moveTo>
                    <a:pt x="12310" y="4436"/>
                  </a:moveTo>
                  <a:cubicBezTo>
                    <a:pt x="16676" y="4436"/>
                    <a:pt x="19347" y="7711"/>
                    <a:pt x="19347" y="11636"/>
                  </a:cubicBezTo>
                  <a:lnTo>
                    <a:pt x="19347" y="15839"/>
                  </a:lnTo>
                  <a:cubicBezTo>
                    <a:pt x="19347" y="19764"/>
                    <a:pt x="16653" y="23039"/>
                    <a:pt x="12310" y="23039"/>
                  </a:cubicBezTo>
                  <a:cubicBezTo>
                    <a:pt x="7851" y="23039"/>
                    <a:pt x="5296" y="19764"/>
                    <a:pt x="5319" y="15839"/>
                  </a:cubicBezTo>
                  <a:lnTo>
                    <a:pt x="5319" y="11636"/>
                  </a:lnTo>
                  <a:cubicBezTo>
                    <a:pt x="5319" y="7711"/>
                    <a:pt x="7735" y="4436"/>
                    <a:pt x="12310" y="4436"/>
                  </a:cubicBezTo>
                  <a:close/>
                  <a:moveTo>
                    <a:pt x="12310" y="0"/>
                  </a:moveTo>
                  <a:cubicBezTo>
                    <a:pt x="5087" y="0"/>
                    <a:pt x="1" y="4785"/>
                    <a:pt x="47" y="11612"/>
                  </a:cubicBezTo>
                  <a:lnTo>
                    <a:pt x="47" y="15816"/>
                  </a:lnTo>
                  <a:cubicBezTo>
                    <a:pt x="47" y="22644"/>
                    <a:pt x="5087" y="27428"/>
                    <a:pt x="12310" y="27428"/>
                  </a:cubicBezTo>
                  <a:cubicBezTo>
                    <a:pt x="19556" y="27428"/>
                    <a:pt x="24595" y="22644"/>
                    <a:pt x="24595" y="15816"/>
                  </a:cubicBezTo>
                  <a:lnTo>
                    <a:pt x="24595" y="11612"/>
                  </a:lnTo>
                  <a:cubicBezTo>
                    <a:pt x="24595" y="4785"/>
                    <a:pt x="19556" y="0"/>
                    <a:pt x="12310"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7"/>
            <p:cNvSpPr/>
            <p:nvPr/>
          </p:nvSpPr>
          <p:spPr>
            <a:xfrm>
              <a:off x="4732275" y="2617400"/>
              <a:ext cx="582350" cy="679925"/>
            </a:xfrm>
            <a:custGeom>
              <a:avLst/>
              <a:gdLst/>
              <a:ahLst/>
              <a:cxnLst/>
              <a:rect l="l" t="t" r="r" b="b"/>
              <a:pathLst>
                <a:path w="23294" h="27197" extrusionOk="0">
                  <a:moveTo>
                    <a:pt x="11914" y="1"/>
                  </a:moveTo>
                  <a:cubicBezTo>
                    <a:pt x="4552" y="1"/>
                    <a:pt x="0" y="4646"/>
                    <a:pt x="0" y="12101"/>
                  </a:cubicBezTo>
                  <a:lnTo>
                    <a:pt x="0" y="15027"/>
                  </a:lnTo>
                  <a:cubicBezTo>
                    <a:pt x="0" y="22482"/>
                    <a:pt x="4552" y="27196"/>
                    <a:pt x="11914" y="27196"/>
                  </a:cubicBezTo>
                  <a:cubicBezTo>
                    <a:pt x="12077" y="27196"/>
                    <a:pt x="13377" y="27196"/>
                    <a:pt x="13958" y="27127"/>
                  </a:cubicBezTo>
                  <a:lnTo>
                    <a:pt x="13958" y="22644"/>
                  </a:lnTo>
                  <a:cubicBezTo>
                    <a:pt x="13726" y="22644"/>
                    <a:pt x="12054" y="22691"/>
                    <a:pt x="11914" y="22691"/>
                  </a:cubicBezTo>
                  <a:cubicBezTo>
                    <a:pt x="7896" y="22691"/>
                    <a:pt x="5226" y="19625"/>
                    <a:pt x="5226" y="15027"/>
                  </a:cubicBezTo>
                  <a:lnTo>
                    <a:pt x="5226" y="12101"/>
                  </a:lnTo>
                  <a:cubicBezTo>
                    <a:pt x="5226" y="7502"/>
                    <a:pt x="7920" y="4437"/>
                    <a:pt x="11914" y="4437"/>
                  </a:cubicBezTo>
                  <a:cubicBezTo>
                    <a:pt x="13702" y="4437"/>
                    <a:pt x="16443" y="4576"/>
                    <a:pt x="17395" y="4785"/>
                  </a:cubicBezTo>
                  <a:lnTo>
                    <a:pt x="17674" y="4831"/>
                  </a:lnTo>
                  <a:lnTo>
                    <a:pt x="17674" y="27196"/>
                  </a:lnTo>
                  <a:lnTo>
                    <a:pt x="23271" y="27196"/>
                  </a:lnTo>
                  <a:lnTo>
                    <a:pt x="23271" y="2137"/>
                  </a:lnTo>
                  <a:cubicBezTo>
                    <a:pt x="23294" y="1673"/>
                    <a:pt x="23294" y="1510"/>
                    <a:pt x="22272" y="1232"/>
                  </a:cubicBezTo>
                  <a:cubicBezTo>
                    <a:pt x="19485" y="512"/>
                    <a:pt x="15119" y="1"/>
                    <a:pt x="11914" y="1"/>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7"/>
            <p:cNvSpPr/>
            <p:nvPr/>
          </p:nvSpPr>
          <p:spPr>
            <a:xfrm>
              <a:off x="5448725" y="2392725"/>
              <a:ext cx="139950" cy="905175"/>
            </a:xfrm>
            <a:custGeom>
              <a:avLst/>
              <a:gdLst/>
              <a:ahLst/>
              <a:cxnLst/>
              <a:rect l="l" t="t" r="r" b="b"/>
              <a:pathLst>
                <a:path w="5598" h="36207" extrusionOk="0">
                  <a:moveTo>
                    <a:pt x="1" y="0"/>
                  </a:moveTo>
                  <a:lnTo>
                    <a:pt x="1" y="36206"/>
                  </a:lnTo>
                  <a:lnTo>
                    <a:pt x="5598" y="36206"/>
                  </a:lnTo>
                  <a:lnTo>
                    <a:pt x="5598"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7"/>
            <p:cNvSpPr/>
            <p:nvPr/>
          </p:nvSpPr>
          <p:spPr>
            <a:xfrm>
              <a:off x="1841475" y="2392725"/>
              <a:ext cx="617775" cy="904600"/>
            </a:xfrm>
            <a:custGeom>
              <a:avLst/>
              <a:gdLst/>
              <a:ahLst/>
              <a:cxnLst/>
              <a:rect l="l" t="t" r="r" b="b"/>
              <a:pathLst>
                <a:path w="24711" h="36184" extrusionOk="0">
                  <a:moveTo>
                    <a:pt x="0" y="0"/>
                  </a:moveTo>
                  <a:lnTo>
                    <a:pt x="0" y="36183"/>
                  </a:lnTo>
                  <a:lnTo>
                    <a:pt x="5806" y="36183"/>
                  </a:lnTo>
                  <a:lnTo>
                    <a:pt x="5806" y="5040"/>
                  </a:lnTo>
                  <a:lnTo>
                    <a:pt x="9220" y="5040"/>
                  </a:lnTo>
                  <a:cubicBezTo>
                    <a:pt x="9940" y="5040"/>
                    <a:pt x="10544" y="5063"/>
                    <a:pt x="11194" y="5086"/>
                  </a:cubicBezTo>
                  <a:cubicBezTo>
                    <a:pt x="16234" y="5179"/>
                    <a:pt x="18695" y="7176"/>
                    <a:pt x="18695" y="11101"/>
                  </a:cubicBezTo>
                  <a:lnTo>
                    <a:pt x="18695" y="11543"/>
                  </a:lnTo>
                  <a:cubicBezTo>
                    <a:pt x="18695" y="15165"/>
                    <a:pt x="16698" y="17581"/>
                    <a:pt x="11217" y="17581"/>
                  </a:cubicBezTo>
                  <a:lnTo>
                    <a:pt x="9592" y="17581"/>
                  </a:lnTo>
                  <a:lnTo>
                    <a:pt x="9592" y="22458"/>
                  </a:lnTo>
                  <a:cubicBezTo>
                    <a:pt x="10172" y="22481"/>
                    <a:pt x="10683" y="22504"/>
                    <a:pt x="11240" y="22504"/>
                  </a:cubicBezTo>
                  <a:cubicBezTo>
                    <a:pt x="19137" y="22504"/>
                    <a:pt x="24710" y="19392"/>
                    <a:pt x="24710" y="11612"/>
                  </a:cubicBezTo>
                  <a:lnTo>
                    <a:pt x="24710" y="11148"/>
                  </a:lnTo>
                  <a:cubicBezTo>
                    <a:pt x="24687" y="3019"/>
                    <a:pt x="18626" y="0"/>
                    <a:pt x="9824"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7"/>
            <p:cNvSpPr/>
            <p:nvPr/>
          </p:nvSpPr>
          <p:spPr>
            <a:xfrm>
              <a:off x="4278825" y="2482125"/>
              <a:ext cx="369275" cy="814025"/>
            </a:xfrm>
            <a:custGeom>
              <a:avLst/>
              <a:gdLst/>
              <a:ahLst/>
              <a:cxnLst/>
              <a:rect l="l" t="t" r="r" b="b"/>
              <a:pathLst>
                <a:path w="14771" h="32561" extrusionOk="0">
                  <a:moveTo>
                    <a:pt x="5667" y="1"/>
                  </a:moveTo>
                  <a:lnTo>
                    <a:pt x="0" y="744"/>
                  </a:lnTo>
                  <a:lnTo>
                    <a:pt x="0" y="25710"/>
                  </a:lnTo>
                  <a:cubicBezTo>
                    <a:pt x="0" y="30447"/>
                    <a:pt x="2346" y="32561"/>
                    <a:pt x="7618" y="32561"/>
                  </a:cubicBezTo>
                  <a:lnTo>
                    <a:pt x="14771" y="32561"/>
                  </a:lnTo>
                  <a:lnTo>
                    <a:pt x="14771" y="28241"/>
                  </a:lnTo>
                  <a:lnTo>
                    <a:pt x="9499" y="28241"/>
                  </a:lnTo>
                  <a:cubicBezTo>
                    <a:pt x="7223" y="28241"/>
                    <a:pt x="5667" y="28148"/>
                    <a:pt x="5667" y="25710"/>
                  </a:cubicBezTo>
                  <a:lnTo>
                    <a:pt x="5667" y="10103"/>
                  </a:lnTo>
                  <a:lnTo>
                    <a:pt x="14771" y="10103"/>
                  </a:lnTo>
                  <a:lnTo>
                    <a:pt x="14771" y="5783"/>
                  </a:lnTo>
                  <a:lnTo>
                    <a:pt x="5667" y="5783"/>
                  </a:lnTo>
                  <a:lnTo>
                    <a:pt x="5667" y="1"/>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7"/>
            <p:cNvSpPr/>
            <p:nvPr/>
          </p:nvSpPr>
          <p:spPr>
            <a:xfrm>
              <a:off x="5652525" y="3180600"/>
              <a:ext cx="117875" cy="117300"/>
            </a:xfrm>
            <a:custGeom>
              <a:avLst/>
              <a:gdLst/>
              <a:ahLst/>
              <a:cxnLst/>
              <a:rect l="l" t="t" r="r" b="b"/>
              <a:pathLst>
                <a:path w="4715" h="4692" extrusionOk="0">
                  <a:moveTo>
                    <a:pt x="2230" y="1277"/>
                  </a:moveTo>
                  <a:cubicBezTo>
                    <a:pt x="2741" y="1277"/>
                    <a:pt x="2973" y="1463"/>
                    <a:pt x="2973" y="1812"/>
                  </a:cubicBezTo>
                  <a:cubicBezTo>
                    <a:pt x="2973" y="2160"/>
                    <a:pt x="2741" y="2369"/>
                    <a:pt x="2299" y="2369"/>
                  </a:cubicBezTo>
                  <a:lnTo>
                    <a:pt x="1812" y="2369"/>
                  </a:lnTo>
                  <a:lnTo>
                    <a:pt x="1812" y="1277"/>
                  </a:lnTo>
                  <a:close/>
                  <a:moveTo>
                    <a:pt x="1580" y="1045"/>
                  </a:moveTo>
                  <a:lnTo>
                    <a:pt x="1580" y="3553"/>
                  </a:lnTo>
                  <a:lnTo>
                    <a:pt x="1858" y="3553"/>
                  </a:lnTo>
                  <a:lnTo>
                    <a:pt x="1858" y="2601"/>
                  </a:lnTo>
                  <a:lnTo>
                    <a:pt x="2462" y="2578"/>
                  </a:lnTo>
                  <a:lnTo>
                    <a:pt x="3089" y="3553"/>
                  </a:lnTo>
                  <a:lnTo>
                    <a:pt x="3391" y="3553"/>
                  </a:lnTo>
                  <a:lnTo>
                    <a:pt x="2741" y="2508"/>
                  </a:lnTo>
                  <a:cubicBezTo>
                    <a:pt x="3019" y="2392"/>
                    <a:pt x="3252" y="2160"/>
                    <a:pt x="3252" y="1788"/>
                  </a:cubicBezTo>
                  <a:cubicBezTo>
                    <a:pt x="3252" y="1324"/>
                    <a:pt x="2927" y="1045"/>
                    <a:pt x="2299" y="1045"/>
                  </a:cubicBezTo>
                  <a:close/>
                  <a:moveTo>
                    <a:pt x="2346" y="302"/>
                  </a:moveTo>
                  <a:cubicBezTo>
                    <a:pt x="3461" y="302"/>
                    <a:pt x="4343" y="1231"/>
                    <a:pt x="4343" y="2323"/>
                  </a:cubicBezTo>
                  <a:cubicBezTo>
                    <a:pt x="4343" y="3414"/>
                    <a:pt x="3461" y="4320"/>
                    <a:pt x="2346" y="4320"/>
                  </a:cubicBezTo>
                  <a:cubicBezTo>
                    <a:pt x="1254" y="4320"/>
                    <a:pt x="349" y="3414"/>
                    <a:pt x="349" y="2323"/>
                  </a:cubicBezTo>
                  <a:cubicBezTo>
                    <a:pt x="349" y="1208"/>
                    <a:pt x="1254" y="302"/>
                    <a:pt x="2346" y="302"/>
                  </a:cubicBezTo>
                  <a:close/>
                  <a:moveTo>
                    <a:pt x="2346" y="0"/>
                  </a:moveTo>
                  <a:cubicBezTo>
                    <a:pt x="1045" y="0"/>
                    <a:pt x="0" y="1045"/>
                    <a:pt x="0" y="2346"/>
                  </a:cubicBezTo>
                  <a:cubicBezTo>
                    <a:pt x="0" y="3623"/>
                    <a:pt x="1045" y="4691"/>
                    <a:pt x="2346" y="4691"/>
                  </a:cubicBezTo>
                  <a:cubicBezTo>
                    <a:pt x="3670" y="4691"/>
                    <a:pt x="4715" y="3623"/>
                    <a:pt x="4715" y="2346"/>
                  </a:cubicBezTo>
                  <a:cubicBezTo>
                    <a:pt x="4715" y="1045"/>
                    <a:pt x="3670" y="0"/>
                    <a:pt x="2346"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 – Design Grid">
  <p:cSld name="Title Slide_3">
    <p:spTree>
      <p:nvGrpSpPr>
        <p:cNvPr id="1" name="Shape 80"/>
        <p:cNvGrpSpPr/>
        <p:nvPr/>
      </p:nvGrpSpPr>
      <p:grpSpPr>
        <a:xfrm>
          <a:off x="0" y="0"/>
          <a:ext cx="0" cy="0"/>
          <a:chOff x="0" y="0"/>
          <a:chExt cx="0" cy="0"/>
        </a:xfrm>
      </p:grpSpPr>
      <p:pic>
        <p:nvPicPr>
          <p:cNvPr id="81" name="Google Shape;81;p8"/>
          <p:cNvPicPr preferRelativeResize="0"/>
          <p:nvPr/>
        </p:nvPicPr>
        <p:blipFill>
          <a:blip r:embed="rId2">
            <a:alphaModFix/>
          </a:blip>
          <a:stretch>
            <a:fillRect/>
          </a:stretch>
        </p:blipFill>
        <p:spPr>
          <a:xfrm>
            <a:off x="0" y="0"/>
            <a:ext cx="9144000" cy="5143489"/>
          </a:xfrm>
          <a:prstGeom prst="rect">
            <a:avLst/>
          </a:prstGeom>
          <a:noFill/>
          <a:ln>
            <a:noFill/>
          </a:ln>
        </p:spPr>
      </p:pic>
      <p:sp>
        <p:nvSpPr>
          <p:cNvPr id="82" name="Google Shape;82;p8"/>
          <p:cNvSpPr txBox="1">
            <a:spLocks noGrp="1"/>
          </p:cNvSpPr>
          <p:nvPr>
            <p:ph type="title"/>
          </p:nvPr>
        </p:nvSpPr>
        <p:spPr>
          <a:xfrm>
            <a:off x="192475" y="151275"/>
            <a:ext cx="8663100" cy="393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500" b="1">
                <a:solidFill>
                  <a:schemeClr val="dk1"/>
                </a:solidFill>
                <a:latin typeface="Proxima Nova"/>
                <a:ea typeface="Proxima Nova"/>
                <a:cs typeface="Proxima Nova"/>
                <a:sym typeface="Proxima Nova"/>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grpSp>
        <p:nvGrpSpPr>
          <p:cNvPr id="83" name="Google Shape;83;p8"/>
          <p:cNvGrpSpPr/>
          <p:nvPr/>
        </p:nvGrpSpPr>
        <p:grpSpPr>
          <a:xfrm>
            <a:off x="287525" y="4854556"/>
            <a:ext cx="634914" cy="148716"/>
            <a:chOff x="1841475" y="2392725"/>
            <a:chExt cx="3928925" cy="920275"/>
          </a:xfrm>
        </p:grpSpPr>
        <p:sp>
          <p:nvSpPr>
            <p:cNvPr id="84" name="Google Shape;84;p8"/>
            <p:cNvSpPr/>
            <p:nvPr/>
          </p:nvSpPr>
          <p:spPr>
            <a:xfrm>
              <a:off x="2574175" y="2392725"/>
              <a:ext cx="139950" cy="905175"/>
            </a:xfrm>
            <a:custGeom>
              <a:avLst/>
              <a:gdLst/>
              <a:ahLst/>
              <a:cxnLst/>
              <a:rect l="l" t="t" r="r" b="b"/>
              <a:pathLst>
                <a:path w="5598" h="36207" extrusionOk="0">
                  <a:moveTo>
                    <a:pt x="1" y="0"/>
                  </a:moveTo>
                  <a:lnTo>
                    <a:pt x="1" y="5411"/>
                  </a:lnTo>
                  <a:lnTo>
                    <a:pt x="5575" y="5411"/>
                  </a:lnTo>
                  <a:lnTo>
                    <a:pt x="5575" y="0"/>
                  </a:lnTo>
                  <a:close/>
                  <a:moveTo>
                    <a:pt x="1" y="9383"/>
                  </a:moveTo>
                  <a:lnTo>
                    <a:pt x="1" y="36206"/>
                  </a:lnTo>
                  <a:lnTo>
                    <a:pt x="5598" y="36206"/>
                  </a:lnTo>
                  <a:lnTo>
                    <a:pt x="5598" y="9383"/>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a:off x="2816875" y="2626700"/>
              <a:ext cx="703700" cy="686300"/>
            </a:xfrm>
            <a:custGeom>
              <a:avLst/>
              <a:gdLst/>
              <a:ahLst/>
              <a:cxnLst/>
              <a:rect l="l" t="t" r="r" b="b"/>
              <a:pathLst>
                <a:path w="28148" h="27452" extrusionOk="0">
                  <a:moveTo>
                    <a:pt x="0" y="0"/>
                  </a:moveTo>
                  <a:lnTo>
                    <a:pt x="0" y="3949"/>
                  </a:lnTo>
                  <a:lnTo>
                    <a:pt x="2601" y="3949"/>
                  </a:lnTo>
                  <a:lnTo>
                    <a:pt x="9081" y="23201"/>
                  </a:lnTo>
                  <a:cubicBezTo>
                    <a:pt x="10103" y="26151"/>
                    <a:pt x="11821" y="27451"/>
                    <a:pt x="14701" y="27451"/>
                  </a:cubicBezTo>
                  <a:cubicBezTo>
                    <a:pt x="16629" y="27451"/>
                    <a:pt x="19021" y="26987"/>
                    <a:pt x="20368" y="23201"/>
                  </a:cubicBezTo>
                  <a:lnTo>
                    <a:pt x="28148" y="0"/>
                  </a:lnTo>
                  <a:lnTo>
                    <a:pt x="22783" y="0"/>
                  </a:lnTo>
                  <a:lnTo>
                    <a:pt x="15978" y="21529"/>
                  </a:lnTo>
                  <a:cubicBezTo>
                    <a:pt x="15723" y="22458"/>
                    <a:pt x="15537" y="23015"/>
                    <a:pt x="14701" y="23015"/>
                  </a:cubicBezTo>
                  <a:cubicBezTo>
                    <a:pt x="13888" y="23015"/>
                    <a:pt x="13703" y="22458"/>
                    <a:pt x="13424" y="21529"/>
                  </a:cubicBezTo>
                  <a:lnTo>
                    <a:pt x="6712"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a:off x="3557125" y="2626700"/>
              <a:ext cx="614900" cy="685700"/>
            </a:xfrm>
            <a:custGeom>
              <a:avLst/>
              <a:gdLst/>
              <a:ahLst/>
              <a:cxnLst/>
              <a:rect l="l" t="t" r="r" b="b"/>
              <a:pathLst>
                <a:path w="24596" h="27428" extrusionOk="0">
                  <a:moveTo>
                    <a:pt x="12310" y="4436"/>
                  </a:moveTo>
                  <a:cubicBezTo>
                    <a:pt x="16676" y="4436"/>
                    <a:pt x="19347" y="7711"/>
                    <a:pt x="19347" y="11636"/>
                  </a:cubicBezTo>
                  <a:lnTo>
                    <a:pt x="19347" y="15839"/>
                  </a:lnTo>
                  <a:cubicBezTo>
                    <a:pt x="19347" y="19764"/>
                    <a:pt x="16653" y="23039"/>
                    <a:pt x="12310" y="23039"/>
                  </a:cubicBezTo>
                  <a:cubicBezTo>
                    <a:pt x="7851" y="23039"/>
                    <a:pt x="5296" y="19764"/>
                    <a:pt x="5319" y="15839"/>
                  </a:cubicBezTo>
                  <a:lnTo>
                    <a:pt x="5319" y="11636"/>
                  </a:lnTo>
                  <a:cubicBezTo>
                    <a:pt x="5319" y="7711"/>
                    <a:pt x="7735" y="4436"/>
                    <a:pt x="12310" y="4436"/>
                  </a:cubicBezTo>
                  <a:close/>
                  <a:moveTo>
                    <a:pt x="12310" y="0"/>
                  </a:moveTo>
                  <a:cubicBezTo>
                    <a:pt x="5087" y="0"/>
                    <a:pt x="1" y="4785"/>
                    <a:pt x="47" y="11612"/>
                  </a:cubicBezTo>
                  <a:lnTo>
                    <a:pt x="47" y="15816"/>
                  </a:lnTo>
                  <a:cubicBezTo>
                    <a:pt x="47" y="22644"/>
                    <a:pt x="5087" y="27428"/>
                    <a:pt x="12310" y="27428"/>
                  </a:cubicBezTo>
                  <a:cubicBezTo>
                    <a:pt x="19556" y="27428"/>
                    <a:pt x="24595" y="22644"/>
                    <a:pt x="24595" y="15816"/>
                  </a:cubicBezTo>
                  <a:lnTo>
                    <a:pt x="24595" y="11612"/>
                  </a:lnTo>
                  <a:cubicBezTo>
                    <a:pt x="24595" y="4785"/>
                    <a:pt x="19556" y="0"/>
                    <a:pt x="12310"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a:off x="4732275" y="2617400"/>
              <a:ext cx="582350" cy="679925"/>
            </a:xfrm>
            <a:custGeom>
              <a:avLst/>
              <a:gdLst/>
              <a:ahLst/>
              <a:cxnLst/>
              <a:rect l="l" t="t" r="r" b="b"/>
              <a:pathLst>
                <a:path w="23294" h="27197" extrusionOk="0">
                  <a:moveTo>
                    <a:pt x="11914" y="1"/>
                  </a:moveTo>
                  <a:cubicBezTo>
                    <a:pt x="4552" y="1"/>
                    <a:pt x="0" y="4646"/>
                    <a:pt x="0" y="12101"/>
                  </a:cubicBezTo>
                  <a:lnTo>
                    <a:pt x="0" y="15027"/>
                  </a:lnTo>
                  <a:cubicBezTo>
                    <a:pt x="0" y="22482"/>
                    <a:pt x="4552" y="27196"/>
                    <a:pt x="11914" y="27196"/>
                  </a:cubicBezTo>
                  <a:cubicBezTo>
                    <a:pt x="12077" y="27196"/>
                    <a:pt x="13377" y="27196"/>
                    <a:pt x="13958" y="27127"/>
                  </a:cubicBezTo>
                  <a:lnTo>
                    <a:pt x="13958" y="22644"/>
                  </a:lnTo>
                  <a:cubicBezTo>
                    <a:pt x="13726" y="22644"/>
                    <a:pt x="12054" y="22691"/>
                    <a:pt x="11914" y="22691"/>
                  </a:cubicBezTo>
                  <a:cubicBezTo>
                    <a:pt x="7896" y="22691"/>
                    <a:pt x="5226" y="19625"/>
                    <a:pt x="5226" y="15027"/>
                  </a:cubicBezTo>
                  <a:lnTo>
                    <a:pt x="5226" y="12101"/>
                  </a:lnTo>
                  <a:cubicBezTo>
                    <a:pt x="5226" y="7502"/>
                    <a:pt x="7920" y="4437"/>
                    <a:pt x="11914" y="4437"/>
                  </a:cubicBezTo>
                  <a:cubicBezTo>
                    <a:pt x="13702" y="4437"/>
                    <a:pt x="16443" y="4576"/>
                    <a:pt x="17395" y="4785"/>
                  </a:cubicBezTo>
                  <a:lnTo>
                    <a:pt x="17674" y="4831"/>
                  </a:lnTo>
                  <a:lnTo>
                    <a:pt x="17674" y="27196"/>
                  </a:lnTo>
                  <a:lnTo>
                    <a:pt x="23271" y="27196"/>
                  </a:lnTo>
                  <a:lnTo>
                    <a:pt x="23271" y="2137"/>
                  </a:lnTo>
                  <a:cubicBezTo>
                    <a:pt x="23294" y="1673"/>
                    <a:pt x="23294" y="1510"/>
                    <a:pt x="22272" y="1232"/>
                  </a:cubicBezTo>
                  <a:cubicBezTo>
                    <a:pt x="19485" y="512"/>
                    <a:pt x="15119" y="1"/>
                    <a:pt x="11914" y="1"/>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a:off x="5448725" y="2392725"/>
              <a:ext cx="139950" cy="905175"/>
            </a:xfrm>
            <a:custGeom>
              <a:avLst/>
              <a:gdLst/>
              <a:ahLst/>
              <a:cxnLst/>
              <a:rect l="l" t="t" r="r" b="b"/>
              <a:pathLst>
                <a:path w="5598" h="36207" extrusionOk="0">
                  <a:moveTo>
                    <a:pt x="1" y="0"/>
                  </a:moveTo>
                  <a:lnTo>
                    <a:pt x="1" y="36206"/>
                  </a:lnTo>
                  <a:lnTo>
                    <a:pt x="5598" y="36206"/>
                  </a:lnTo>
                  <a:lnTo>
                    <a:pt x="5598"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8"/>
            <p:cNvSpPr/>
            <p:nvPr/>
          </p:nvSpPr>
          <p:spPr>
            <a:xfrm>
              <a:off x="1841475" y="2392725"/>
              <a:ext cx="617775" cy="904600"/>
            </a:xfrm>
            <a:custGeom>
              <a:avLst/>
              <a:gdLst/>
              <a:ahLst/>
              <a:cxnLst/>
              <a:rect l="l" t="t" r="r" b="b"/>
              <a:pathLst>
                <a:path w="24711" h="36184" extrusionOk="0">
                  <a:moveTo>
                    <a:pt x="0" y="0"/>
                  </a:moveTo>
                  <a:lnTo>
                    <a:pt x="0" y="36183"/>
                  </a:lnTo>
                  <a:lnTo>
                    <a:pt x="5806" y="36183"/>
                  </a:lnTo>
                  <a:lnTo>
                    <a:pt x="5806" y="5040"/>
                  </a:lnTo>
                  <a:lnTo>
                    <a:pt x="9220" y="5040"/>
                  </a:lnTo>
                  <a:cubicBezTo>
                    <a:pt x="9940" y="5040"/>
                    <a:pt x="10544" y="5063"/>
                    <a:pt x="11194" y="5086"/>
                  </a:cubicBezTo>
                  <a:cubicBezTo>
                    <a:pt x="16234" y="5179"/>
                    <a:pt x="18695" y="7176"/>
                    <a:pt x="18695" y="11101"/>
                  </a:cubicBezTo>
                  <a:lnTo>
                    <a:pt x="18695" y="11543"/>
                  </a:lnTo>
                  <a:cubicBezTo>
                    <a:pt x="18695" y="15165"/>
                    <a:pt x="16698" y="17581"/>
                    <a:pt x="11217" y="17581"/>
                  </a:cubicBezTo>
                  <a:lnTo>
                    <a:pt x="9592" y="17581"/>
                  </a:lnTo>
                  <a:lnTo>
                    <a:pt x="9592" y="22458"/>
                  </a:lnTo>
                  <a:cubicBezTo>
                    <a:pt x="10172" y="22481"/>
                    <a:pt x="10683" y="22504"/>
                    <a:pt x="11240" y="22504"/>
                  </a:cubicBezTo>
                  <a:cubicBezTo>
                    <a:pt x="19137" y="22504"/>
                    <a:pt x="24710" y="19392"/>
                    <a:pt x="24710" y="11612"/>
                  </a:cubicBezTo>
                  <a:lnTo>
                    <a:pt x="24710" y="11148"/>
                  </a:lnTo>
                  <a:cubicBezTo>
                    <a:pt x="24687" y="3019"/>
                    <a:pt x="18626" y="0"/>
                    <a:pt x="9824"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8"/>
            <p:cNvSpPr/>
            <p:nvPr/>
          </p:nvSpPr>
          <p:spPr>
            <a:xfrm>
              <a:off x="4278825" y="2482125"/>
              <a:ext cx="369275" cy="814025"/>
            </a:xfrm>
            <a:custGeom>
              <a:avLst/>
              <a:gdLst/>
              <a:ahLst/>
              <a:cxnLst/>
              <a:rect l="l" t="t" r="r" b="b"/>
              <a:pathLst>
                <a:path w="14771" h="32561" extrusionOk="0">
                  <a:moveTo>
                    <a:pt x="5667" y="1"/>
                  </a:moveTo>
                  <a:lnTo>
                    <a:pt x="0" y="744"/>
                  </a:lnTo>
                  <a:lnTo>
                    <a:pt x="0" y="25710"/>
                  </a:lnTo>
                  <a:cubicBezTo>
                    <a:pt x="0" y="30447"/>
                    <a:pt x="2346" y="32561"/>
                    <a:pt x="7618" y="32561"/>
                  </a:cubicBezTo>
                  <a:lnTo>
                    <a:pt x="14771" y="32561"/>
                  </a:lnTo>
                  <a:lnTo>
                    <a:pt x="14771" y="28241"/>
                  </a:lnTo>
                  <a:lnTo>
                    <a:pt x="9499" y="28241"/>
                  </a:lnTo>
                  <a:cubicBezTo>
                    <a:pt x="7223" y="28241"/>
                    <a:pt x="5667" y="28148"/>
                    <a:pt x="5667" y="25710"/>
                  </a:cubicBezTo>
                  <a:lnTo>
                    <a:pt x="5667" y="10103"/>
                  </a:lnTo>
                  <a:lnTo>
                    <a:pt x="14771" y="10103"/>
                  </a:lnTo>
                  <a:lnTo>
                    <a:pt x="14771" y="5783"/>
                  </a:lnTo>
                  <a:lnTo>
                    <a:pt x="5667" y="5783"/>
                  </a:lnTo>
                  <a:lnTo>
                    <a:pt x="5667" y="1"/>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8"/>
            <p:cNvSpPr/>
            <p:nvPr/>
          </p:nvSpPr>
          <p:spPr>
            <a:xfrm>
              <a:off x="5652525" y="3180600"/>
              <a:ext cx="117875" cy="117300"/>
            </a:xfrm>
            <a:custGeom>
              <a:avLst/>
              <a:gdLst/>
              <a:ahLst/>
              <a:cxnLst/>
              <a:rect l="l" t="t" r="r" b="b"/>
              <a:pathLst>
                <a:path w="4715" h="4692" extrusionOk="0">
                  <a:moveTo>
                    <a:pt x="2230" y="1277"/>
                  </a:moveTo>
                  <a:cubicBezTo>
                    <a:pt x="2741" y="1277"/>
                    <a:pt x="2973" y="1463"/>
                    <a:pt x="2973" y="1812"/>
                  </a:cubicBezTo>
                  <a:cubicBezTo>
                    <a:pt x="2973" y="2160"/>
                    <a:pt x="2741" y="2369"/>
                    <a:pt x="2299" y="2369"/>
                  </a:cubicBezTo>
                  <a:lnTo>
                    <a:pt x="1812" y="2369"/>
                  </a:lnTo>
                  <a:lnTo>
                    <a:pt x="1812" y="1277"/>
                  </a:lnTo>
                  <a:close/>
                  <a:moveTo>
                    <a:pt x="1580" y="1045"/>
                  </a:moveTo>
                  <a:lnTo>
                    <a:pt x="1580" y="3553"/>
                  </a:lnTo>
                  <a:lnTo>
                    <a:pt x="1858" y="3553"/>
                  </a:lnTo>
                  <a:lnTo>
                    <a:pt x="1858" y="2601"/>
                  </a:lnTo>
                  <a:lnTo>
                    <a:pt x="2462" y="2578"/>
                  </a:lnTo>
                  <a:lnTo>
                    <a:pt x="3089" y="3553"/>
                  </a:lnTo>
                  <a:lnTo>
                    <a:pt x="3391" y="3553"/>
                  </a:lnTo>
                  <a:lnTo>
                    <a:pt x="2741" y="2508"/>
                  </a:lnTo>
                  <a:cubicBezTo>
                    <a:pt x="3019" y="2392"/>
                    <a:pt x="3252" y="2160"/>
                    <a:pt x="3252" y="1788"/>
                  </a:cubicBezTo>
                  <a:cubicBezTo>
                    <a:pt x="3252" y="1324"/>
                    <a:pt x="2927" y="1045"/>
                    <a:pt x="2299" y="1045"/>
                  </a:cubicBezTo>
                  <a:close/>
                  <a:moveTo>
                    <a:pt x="2346" y="302"/>
                  </a:moveTo>
                  <a:cubicBezTo>
                    <a:pt x="3461" y="302"/>
                    <a:pt x="4343" y="1231"/>
                    <a:pt x="4343" y="2323"/>
                  </a:cubicBezTo>
                  <a:cubicBezTo>
                    <a:pt x="4343" y="3414"/>
                    <a:pt x="3461" y="4320"/>
                    <a:pt x="2346" y="4320"/>
                  </a:cubicBezTo>
                  <a:cubicBezTo>
                    <a:pt x="1254" y="4320"/>
                    <a:pt x="349" y="3414"/>
                    <a:pt x="349" y="2323"/>
                  </a:cubicBezTo>
                  <a:cubicBezTo>
                    <a:pt x="349" y="1208"/>
                    <a:pt x="1254" y="302"/>
                    <a:pt x="2346" y="302"/>
                  </a:cubicBezTo>
                  <a:close/>
                  <a:moveTo>
                    <a:pt x="2346" y="0"/>
                  </a:moveTo>
                  <a:cubicBezTo>
                    <a:pt x="1045" y="0"/>
                    <a:pt x="0" y="1045"/>
                    <a:pt x="0" y="2346"/>
                  </a:cubicBezTo>
                  <a:cubicBezTo>
                    <a:pt x="0" y="3623"/>
                    <a:pt x="1045" y="4691"/>
                    <a:pt x="2346" y="4691"/>
                  </a:cubicBezTo>
                  <a:cubicBezTo>
                    <a:pt x="3670" y="4691"/>
                    <a:pt x="4715" y="3623"/>
                    <a:pt x="4715" y="2346"/>
                  </a:cubicBezTo>
                  <a:cubicBezTo>
                    <a:pt x="4715" y="1045"/>
                    <a:pt x="3670" y="0"/>
                    <a:pt x="2346"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4 – Sidebar">
  <p:cSld name="CUSTOM_5">
    <p:spTree>
      <p:nvGrpSpPr>
        <p:cNvPr id="1" name="Shape 92"/>
        <p:cNvGrpSpPr/>
        <p:nvPr/>
      </p:nvGrpSpPr>
      <p:grpSpPr>
        <a:xfrm>
          <a:off x="0" y="0"/>
          <a:ext cx="0" cy="0"/>
          <a:chOff x="0" y="0"/>
          <a:chExt cx="0" cy="0"/>
        </a:xfrm>
      </p:grpSpPr>
      <p:cxnSp>
        <p:nvCxnSpPr>
          <p:cNvPr id="93" name="Google Shape;93;p9"/>
          <p:cNvCxnSpPr/>
          <p:nvPr/>
        </p:nvCxnSpPr>
        <p:spPr>
          <a:xfrm rot="10800000">
            <a:off x="6081375" y="905700"/>
            <a:ext cx="0" cy="3764400"/>
          </a:xfrm>
          <a:prstGeom prst="straightConnector1">
            <a:avLst/>
          </a:prstGeom>
          <a:noFill/>
          <a:ln w="19050" cap="flat" cmpd="sng">
            <a:solidFill>
              <a:srgbClr val="003F6A"/>
            </a:solidFill>
            <a:prstDash val="solid"/>
            <a:round/>
            <a:headEnd type="none" w="sm" len="sm"/>
            <a:tailEnd type="none" w="sm" len="sm"/>
          </a:ln>
        </p:spPr>
      </p:cxnSp>
      <p:sp>
        <p:nvSpPr>
          <p:cNvPr id="94" name="Google Shape;94;p9"/>
          <p:cNvSpPr txBox="1">
            <a:spLocks noGrp="1"/>
          </p:cNvSpPr>
          <p:nvPr>
            <p:ph type="title"/>
          </p:nvPr>
        </p:nvSpPr>
        <p:spPr>
          <a:xfrm>
            <a:off x="192475" y="151275"/>
            <a:ext cx="8663100" cy="393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500" b="1">
                <a:solidFill>
                  <a:srgbClr val="FFFFFF"/>
                </a:solidFill>
                <a:latin typeface="Proxima Nova"/>
                <a:ea typeface="Proxima Nova"/>
                <a:cs typeface="Proxima Nova"/>
                <a:sym typeface="Proxima Nova"/>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95" name="Google Shape;95;p9"/>
          <p:cNvCxnSpPr/>
          <p:nvPr/>
        </p:nvCxnSpPr>
        <p:spPr>
          <a:xfrm>
            <a:off x="6078286" y="-214525"/>
            <a:ext cx="0" cy="119700"/>
          </a:xfrm>
          <a:prstGeom prst="straightConnector1">
            <a:avLst/>
          </a:prstGeom>
          <a:noFill/>
          <a:ln w="9525" cap="flat" cmpd="sng">
            <a:solidFill>
              <a:srgbClr val="D9D9D9"/>
            </a:solidFill>
            <a:prstDash val="solid"/>
            <a:round/>
            <a:headEnd type="none" w="med" len="med"/>
            <a:tailEnd type="none" w="med" len="med"/>
          </a:ln>
        </p:spPr>
      </p:cxnSp>
      <p:sp>
        <p:nvSpPr>
          <p:cNvPr id="96" name="Google Shape;96;p9"/>
          <p:cNvSpPr txBox="1">
            <a:spLocks noGrp="1"/>
          </p:cNvSpPr>
          <p:nvPr>
            <p:ph type="body" idx="1"/>
          </p:nvPr>
        </p:nvSpPr>
        <p:spPr>
          <a:xfrm>
            <a:off x="192475" y="900400"/>
            <a:ext cx="5618700" cy="3769500"/>
          </a:xfrm>
          <a:prstGeom prst="rect">
            <a:avLst/>
          </a:prstGeom>
          <a:noFill/>
          <a:ln>
            <a:noFill/>
          </a:ln>
        </p:spPr>
        <p:txBody>
          <a:bodyPr spcFirstLastPara="1" wrap="square" lIns="91425" tIns="91425" rIns="91425" bIns="91425" anchor="t" anchorCtr="0">
            <a:noAutofit/>
          </a:bodyPr>
          <a:lstStyle>
            <a:lvl1pPr marL="457200" lvl="0" indent="-317500" rtl="0">
              <a:lnSpc>
                <a:spcPct val="110000"/>
              </a:lnSpc>
              <a:spcBef>
                <a:spcPts val="0"/>
              </a:spcBef>
              <a:spcAft>
                <a:spcPts val="0"/>
              </a:spcAft>
              <a:buClr>
                <a:srgbClr val="EFEFEF"/>
              </a:buClr>
              <a:buSzPts val="1400"/>
              <a:buFont typeface="Proxima Nova"/>
              <a:buChar char="●"/>
              <a:defRPr>
                <a:solidFill>
                  <a:srgbClr val="EFEFEF"/>
                </a:solidFill>
                <a:latin typeface="Proxima Nova"/>
                <a:ea typeface="Proxima Nova"/>
                <a:cs typeface="Proxima Nova"/>
                <a:sym typeface="Proxima Nova"/>
              </a:defRPr>
            </a:lvl1pPr>
            <a:lvl2pPr marL="914400" lvl="1" indent="-317500" rtl="0">
              <a:lnSpc>
                <a:spcPct val="110000"/>
              </a:lnSpc>
              <a:spcBef>
                <a:spcPts val="1000"/>
              </a:spcBef>
              <a:spcAft>
                <a:spcPts val="0"/>
              </a:spcAft>
              <a:buClr>
                <a:srgbClr val="EFEFEF"/>
              </a:buClr>
              <a:buSzPts val="1400"/>
              <a:buFont typeface="Proxima Nova"/>
              <a:buChar char="○"/>
              <a:defRPr>
                <a:solidFill>
                  <a:srgbClr val="EFEFEF"/>
                </a:solidFill>
                <a:latin typeface="Proxima Nova"/>
                <a:ea typeface="Proxima Nova"/>
                <a:cs typeface="Proxima Nova"/>
                <a:sym typeface="Proxima Nova"/>
              </a:defRPr>
            </a:lvl2pPr>
            <a:lvl3pPr marL="1371600" lvl="2" indent="-317500" rtl="0">
              <a:lnSpc>
                <a:spcPct val="110000"/>
              </a:lnSpc>
              <a:spcBef>
                <a:spcPts val="1000"/>
              </a:spcBef>
              <a:spcAft>
                <a:spcPts val="0"/>
              </a:spcAft>
              <a:buClr>
                <a:srgbClr val="EFEFEF"/>
              </a:buClr>
              <a:buSzPts val="1400"/>
              <a:buFont typeface="Proxima Nova"/>
              <a:buChar char="■"/>
              <a:defRPr>
                <a:solidFill>
                  <a:srgbClr val="EFEFEF"/>
                </a:solidFill>
                <a:latin typeface="Proxima Nova"/>
                <a:ea typeface="Proxima Nova"/>
                <a:cs typeface="Proxima Nova"/>
                <a:sym typeface="Proxima Nova"/>
              </a:defRPr>
            </a:lvl3pPr>
            <a:lvl4pPr marL="1828800" lvl="3" indent="-317500" rtl="0">
              <a:lnSpc>
                <a:spcPct val="110000"/>
              </a:lnSpc>
              <a:spcBef>
                <a:spcPts val="1000"/>
              </a:spcBef>
              <a:spcAft>
                <a:spcPts val="0"/>
              </a:spcAft>
              <a:buClr>
                <a:srgbClr val="EFEFEF"/>
              </a:buClr>
              <a:buSzPts val="1400"/>
              <a:buFont typeface="Proxima Nova"/>
              <a:buChar char="●"/>
              <a:defRPr>
                <a:solidFill>
                  <a:srgbClr val="EFEFEF"/>
                </a:solidFill>
                <a:latin typeface="Proxima Nova"/>
                <a:ea typeface="Proxima Nova"/>
                <a:cs typeface="Proxima Nova"/>
                <a:sym typeface="Proxima Nova"/>
              </a:defRPr>
            </a:lvl4pPr>
            <a:lvl5pPr marL="2286000" lvl="4" indent="-317500" rtl="0">
              <a:lnSpc>
                <a:spcPct val="110000"/>
              </a:lnSpc>
              <a:spcBef>
                <a:spcPts val="1000"/>
              </a:spcBef>
              <a:spcAft>
                <a:spcPts val="0"/>
              </a:spcAft>
              <a:buClr>
                <a:srgbClr val="EFEFEF"/>
              </a:buClr>
              <a:buSzPts val="1400"/>
              <a:buFont typeface="Proxima Nova"/>
              <a:buChar char="○"/>
              <a:defRPr>
                <a:solidFill>
                  <a:srgbClr val="EFEFEF"/>
                </a:solidFill>
                <a:latin typeface="Proxima Nova"/>
                <a:ea typeface="Proxima Nova"/>
                <a:cs typeface="Proxima Nova"/>
                <a:sym typeface="Proxima Nova"/>
              </a:defRPr>
            </a:lvl5pPr>
            <a:lvl6pPr marL="2743200" lvl="5" indent="-317500" rtl="0">
              <a:lnSpc>
                <a:spcPct val="110000"/>
              </a:lnSpc>
              <a:spcBef>
                <a:spcPts val="1000"/>
              </a:spcBef>
              <a:spcAft>
                <a:spcPts val="0"/>
              </a:spcAft>
              <a:buClr>
                <a:srgbClr val="EFEFEF"/>
              </a:buClr>
              <a:buSzPts val="1400"/>
              <a:buFont typeface="Proxima Nova"/>
              <a:buChar char="■"/>
              <a:defRPr>
                <a:solidFill>
                  <a:srgbClr val="EFEFEF"/>
                </a:solidFill>
                <a:latin typeface="Proxima Nova"/>
                <a:ea typeface="Proxima Nova"/>
                <a:cs typeface="Proxima Nova"/>
                <a:sym typeface="Proxima Nova"/>
              </a:defRPr>
            </a:lvl6pPr>
            <a:lvl7pPr marL="3200400" lvl="6" indent="-317500" rtl="0">
              <a:lnSpc>
                <a:spcPct val="110000"/>
              </a:lnSpc>
              <a:spcBef>
                <a:spcPts val="1000"/>
              </a:spcBef>
              <a:spcAft>
                <a:spcPts val="0"/>
              </a:spcAft>
              <a:buClr>
                <a:srgbClr val="EFEFEF"/>
              </a:buClr>
              <a:buSzPts val="1400"/>
              <a:buFont typeface="Proxima Nova"/>
              <a:buChar char="●"/>
              <a:defRPr>
                <a:solidFill>
                  <a:srgbClr val="EFEFEF"/>
                </a:solidFill>
                <a:latin typeface="Proxima Nova"/>
                <a:ea typeface="Proxima Nova"/>
                <a:cs typeface="Proxima Nova"/>
                <a:sym typeface="Proxima Nova"/>
              </a:defRPr>
            </a:lvl7pPr>
            <a:lvl8pPr marL="3657600" lvl="7" indent="-317500" rtl="0">
              <a:lnSpc>
                <a:spcPct val="110000"/>
              </a:lnSpc>
              <a:spcBef>
                <a:spcPts val="1000"/>
              </a:spcBef>
              <a:spcAft>
                <a:spcPts val="0"/>
              </a:spcAft>
              <a:buClr>
                <a:srgbClr val="EFEFEF"/>
              </a:buClr>
              <a:buSzPts val="1400"/>
              <a:buFont typeface="Proxima Nova"/>
              <a:buChar char="○"/>
              <a:defRPr>
                <a:solidFill>
                  <a:srgbClr val="EFEFEF"/>
                </a:solidFill>
                <a:latin typeface="Proxima Nova"/>
                <a:ea typeface="Proxima Nova"/>
                <a:cs typeface="Proxima Nova"/>
                <a:sym typeface="Proxima Nova"/>
              </a:defRPr>
            </a:lvl8pPr>
            <a:lvl9pPr marL="4114800" lvl="8" indent="-317500" rtl="0">
              <a:lnSpc>
                <a:spcPct val="110000"/>
              </a:lnSpc>
              <a:spcBef>
                <a:spcPts val="1000"/>
              </a:spcBef>
              <a:spcAft>
                <a:spcPts val="1000"/>
              </a:spcAft>
              <a:buClr>
                <a:srgbClr val="EFEFEF"/>
              </a:buClr>
              <a:buSzPts val="1400"/>
              <a:buFont typeface="Proxima Nova"/>
              <a:buChar char="■"/>
              <a:defRPr>
                <a:solidFill>
                  <a:srgbClr val="EFEFEF"/>
                </a:solidFill>
                <a:latin typeface="Proxima Nova"/>
                <a:ea typeface="Proxima Nova"/>
                <a:cs typeface="Proxima Nova"/>
                <a:sym typeface="Proxima Nova"/>
              </a:defRPr>
            </a:lvl9pPr>
          </a:lstStyle>
          <a:p>
            <a:endParaRPr/>
          </a:p>
        </p:txBody>
      </p:sp>
      <p:sp>
        <p:nvSpPr>
          <p:cNvPr id="97" name="Google Shape;97;p9"/>
          <p:cNvSpPr txBox="1">
            <a:spLocks noGrp="1"/>
          </p:cNvSpPr>
          <p:nvPr>
            <p:ph type="body" idx="2"/>
          </p:nvPr>
        </p:nvSpPr>
        <p:spPr>
          <a:xfrm>
            <a:off x="6222125" y="900400"/>
            <a:ext cx="2729400" cy="3769500"/>
          </a:xfrm>
          <a:prstGeom prst="rect">
            <a:avLst/>
          </a:prstGeom>
          <a:noFill/>
          <a:ln>
            <a:noFill/>
          </a:ln>
        </p:spPr>
        <p:txBody>
          <a:bodyPr spcFirstLastPara="1" wrap="square" lIns="91425" tIns="91425" rIns="91425" bIns="91425" anchor="t" anchorCtr="0">
            <a:noAutofit/>
          </a:bodyPr>
          <a:lstStyle>
            <a:lvl1pPr marL="457200" lvl="0" indent="-311150" rtl="0">
              <a:lnSpc>
                <a:spcPct val="110000"/>
              </a:lnSpc>
              <a:spcBef>
                <a:spcPts val="0"/>
              </a:spcBef>
              <a:spcAft>
                <a:spcPts val="0"/>
              </a:spcAft>
              <a:buClr>
                <a:schemeClr val="lt2"/>
              </a:buClr>
              <a:buSzPts val="1300"/>
              <a:buFont typeface="Proxima Nova"/>
              <a:buChar char="●"/>
              <a:defRPr sz="1300" b="1">
                <a:solidFill>
                  <a:schemeClr val="lt2"/>
                </a:solidFill>
                <a:latin typeface="Proxima Nova"/>
                <a:ea typeface="Proxima Nova"/>
                <a:cs typeface="Proxima Nova"/>
                <a:sym typeface="Proxima Nova"/>
              </a:defRPr>
            </a:lvl1pPr>
            <a:lvl2pPr marL="914400" lvl="1" indent="-311150" rtl="0">
              <a:lnSpc>
                <a:spcPct val="110000"/>
              </a:lnSpc>
              <a:spcBef>
                <a:spcPts val="2000"/>
              </a:spcBef>
              <a:spcAft>
                <a:spcPts val="0"/>
              </a:spcAft>
              <a:buClr>
                <a:schemeClr val="lt2"/>
              </a:buClr>
              <a:buSzPts val="1300"/>
              <a:buFont typeface="Proxima Nova"/>
              <a:buChar char="○"/>
              <a:defRPr sz="1300" b="1">
                <a:solidFill>
                  <a:schemeClr val="lt2"/>
                </a:solidFill>
                <a:latin typeface="Proxima Nova"/>
                <a:ea typeface="Proxima Nova"/>
                <a:cs typeface="Proxima Nova"/>
                <a:sym typeface="Proxima Nova"/>
              </a:defRPr>
            </a:lvl2pPr>
            <a:lvl3pPr marL="1371600" lvl="2" indent="-311150" rtl="0">
              <a:lnSpc>
                <a:spcPct val="110000"/>
              </a:lnSpc>
              <a:spcBef>
                <a:spcPts val="2000"/>
              </a:spcBef>
              <a:spcAft>
                <a:spcPts val="0"/>
              </a:spcAft>
              <a:buClr>
                <a:schemeClr val="lt2"/>
              </a:buClr>
              <a:buSzPts val="1300"/>
              <a:buFont typeface="Proxima Nova"/>
              <a:buChar char="■"/>
              <a:defRPr sz="1300" b="1">
                <a:solidFill>
                  <a:schemeClr val="lt2"/>
                </a:solidFill>
                <a:latin typeface="Proxima Nova"/>
                <a:ea typeface="Proxima Nova"/>
                <a:cs typeface="Proxima Nova"/>
                <a:sym typeface="Proxima Nova"/>
              </a:defRPr>
            </a:lvl3pPr>
            <a:lvl4pPr marL="1828800" lvl="3" indent="-311150" rtl="0">
              <a:lnSpc>
                <a:spcPct val="110000"/>
              </a:lnSpc>
              <a:spcBef>
                <a:spcPts val="2000"/>
              </a:spcBef>
              <a:spcAft>
                <a:spcPts val="0"/>
              </a:spcAft>
              <a:buClr>
                <a:schemeClr val="lt2"/>
              </a:buClr>
              <a:buSzPts val="1300"/>
              <a:buFont typeface="Proxima Nova"/>
              <a:buChar char="●"/>
              <a:defRPr sz="1300" b="1">
                <a:solidFill>
                  <a:schemeClr val="lt2"/>
                </a:solidFill>
                <a:latin typeface="Proxima Nova"/>
                <a:ea typeface="Proxima Nova"/>
                <a:cs typeface="Proxima Nova"/>
                <a:sym typeface="Proxima Nova"/>
              </a:defRPr>
            </a:lvl4pPr>
            <a:lvl5pPr marL="2286000" lvl="4" indent="-311150" rtl="0">
              <a:lnSpc>
                <a:spcPct val="110000"/>
              </a:lnSpc>
              <a:spcBef>
                <a:spcPts val="2000"/>
              </a:spcBef>
              <a:spcAft>
                <a:spcPts val="0"/>
              </a:spcAft>
              <a:buClr>
                <a:schemeClr val="lt2"/>
              </a:buClr>
              <a:buSzPts val="1300"/>
              <a:buFont typeface="Proxima Nova"/>
              <a:buChar char="○"/>
              <a:defRPr sz="1300" b="1">
                <a:solidFill>
                  <a:schemeClr val="lt2"/>
                </a:solidFill>
                <a:latin typeface="Proxima Nova"/>
                <a:ea typeface="Proxima Nova"/>
                <a:cs typeface="Proxima Nova"/>
                <a:sym typeface="Proxima Nova"/>
              </a:defRPr>
            </a:lvl5pPr>
            <a:lvl6pPr marL="2743200" lvl="5" indent="-311150" rtl="0">
              <a:lnSpc>
                <a:spcPct val="110000"/>
              </a:lnSpc>
              <a:spcBef>
                <a:spcPts val="2000"/>
              </a:spcBef>
              <a:spcAft>
                <a:spcPts val="0"/>
              </a:spcAft>
              <a:buClr>
                <a:schemeClr val="lt2"/>
              </a:buClr>
              <a:buSzPts val="1300"/>
              <a:buFont typeface="Proxima Nova"/>
              <a:buChar char="■"/>
              <a:defRPr sz="1300" b="1">
                <a:solidFill>
                  <a:schemeClr val="lt2"/>
                </a:solidFill>
                <a:latin typeface="Proxima Nova"/>
                <a:ea typeface="Proxima Nova"/>
                <a:cs typeface="Proxima Nova"/>
                <a:sym typeface="Proxima Nova"/>
              </a:defRPr>
            </a:lvl6pPr>
            <a:lvl7pPr marL="3200400" lvl="6" indent="-311150" rtl="0">
              <a:lnSpc>
                <a:spcPct val="110000"/>
              </a:lnSpc>
              <a:spcBef>
                <a:spcPts val="2000"/>
              </a:spcBef>
              <a:spcAft>
                <a:spcPts val="0"/>
              </a:spcAft>
              <a:buClr>
                <a:schemeClr val="lt2"/>
              </a:buClr>
              <a:buSzPts val="1300"/>
              <a:buFont typeface="Proxima Nova"/>
              <a:buChar char="●"/>
              <a:defRPr sz="1300" b="1">
                <a:solidFill>
                  <a:schemeClr val="lt2"/>
                </a:solidFill>
                <a:latin typeface="Proxima Nova"/>
                <a:ea typeface="Proxima Nova"/>
                <a:cs typeface="Proxima Nova"/>
                <a:sym typeface="Proxima Nova"/>
              </a:defRPr>
            </a:lvl7pPr>
            <a:lvl8pPr marL="3657600" lvl="7" indent="-311150" rtl="0">
              <a:lnSpc>
                <a:spcPct val="110000"/>
              </a:lnSpc>
              <a:spcBef>
                <a:spcPts val="2000"/>
              </a:spcBef>
              <a:spcAft>
                <a:spcPts val="0"/>
              </a:spcAft>
              <a:buClr>
                <a:schemeClr val="lt2"/>
              </a:buClr>
              <a:buSzPts val="1300"/>
              <a:buFont typeface="Proxima Nova"/>
              <a:buChar char="○"/>
              <a:defRPr sz="1300" b="1">
                <a:solidFill>
                  <a:schemeClr val="lt2"/>
                </a:solidFill>
                <a:latin typeface="Proxima Nova"/>
                <a:ea typeface="Proxima Nova"/>
                <a:cs typeface="Proxima Nova"/>
                <a:sym typeface="Proxima Nova"/>
              </a:defRPr>
            </a:lvl8pPr>
            <a:lvl9pPr marL="4114800" lvl="8" indent="-311150" rtl="0">
              <a:lnSpc>
                <a:spcPct val="110000"/>
              </a:lnSpc>
              <a:spcBef>
                <a:spcPts val="2000"/>
              </a:spcBef>
              <a:spcAft>
                <a:spcPts val="2000"/>
              </a:spcAft>
              <a:buClr>
                <a:schemeClr val="lt2"/>
              </a:buClr>
              <a:buSzPts val="1300"/>
              <a:buFont typeface="Proxima Nova"/>
              <a:buChar char="■"/>
              <a:defRPr sz="1300" b="1">
                <a:solidFill>
                  <a:schemeClr val="lt2"/>
                </a:solidFill>
                <a:latin typeface="Proxima Nova"/>
                <a:ea typeface="Proxima Nova"/>
                <a:cs typeface="Proxima Nova"/>
                <a:sym typeface="Proxima Nova"/>
              </a:defRPr>
            </a:lvl9pPr>
          </a:lstStyle>
          <a:p>
            <a:endParaRPr/>
          </a:p>
        </p:txBody>
      </p:sp>
      <p:grpSp>
        <p:nvGrpSpPr>
          <p:cNvPr id="98" name="Google Shape;98;p9"/>
          <p:cNvGrpSpPr/>
          <p:nvPr/>
        </p:nvGrpSpPr>
        <p:grpSpPr>
          <a:xfrm>
            <a:off x="287525" y="4854556"/>
            <a:ext cx="634914" cy="148716"/>
            <a:chOff x="1841475" y="2392725"/>
            <a:chExt cx="3928925" cy="920275"/>
          </a:xfrm>
        </p:grpSpPr>
        <p:sp>
          <p:nvSpPr>
            <p:cNvPr id="99" name="Google Shape;99;p9"/>
            <p:cNvSpPr/>
            <p:nvPr/>
          </p:nvSpPr>
          <p:spPr>
            <a:xfrm>
              <a:off x="2574175" y="2392725"/>
              <a:ext cx="139950" cy="905175"/>
            </a:xfrm>
            <a:custGeom>
              <a:avLst/>
              <a:gdLst/>
              <a:ahLst/>
              <a:cxnLst/>
              <a:rect l="l" t="t" r="r" b="b"/>
              <a:pathLst>
                <a:path w="5598" h="36207" extrusionOk="0">
                  <a:moveTo>
                    <a:pt x="1" y="0"/>
                  </a:moveTo>
                  <a:lnTo>
                    <a:pt x="1" y="5411"/>
                  </a:lnTo>
                  <a:lnTo>
                    <a:pt x="5575" y="5411"/>
                  </a:lnTo>
                  <a:lnTo>
                    <a:pt x="5575" y="0"/>
                  </a:lnTo>
                  <a:close/>
                  <a:moveTo>
                    <a:pt x="1" y="9383"/>
                  </a:moveTo>
                  <a:lnTo>
                    <a:pt x="1" y="36206"/>
                  </a:lnTo>
                  <a:lnTo>
                    <a:pt x="5598" y="36206"/>
                  </a:lnTo>
                  <a:lnTo>
                    <a:pt x="5598" y="9383"/>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9"/>
            <p:cNvSpPr/>
            <p:nvPr/>
          </p:nvSpPr>
          <p:spPr>
            <a:xfrm>
              <a:off x="2816875" y="2626700"/>
              <a:ext cx="703700" cy="686300"/>
            </a:xfrm>
            <a:custGeom>
              <a:avLst/>
              <a:gdLst/>
              <a:ahLst/>
              <a:cxnLst/>
              <a:rect l="l" t="t" r="r" b="b"/>
              <a:pathLst>
                <a:path w="28148" h="27452" extrusionOk="0">
                  <a:moveTo>
                    <a:pt x="0" y="0"/>
                  </a:moveTo>
                  <a:lnTo>
                    <a:pt x="0" y="3949"/>
                  </a:lnTo>
                  <a:lnTo>
                    <a:pt x="2601" y="3949"/>
                  </a:lnTo>
                  <a:lnTo>
                    <a:pt x="9081" y="23201"/>
                  </a:lnTo>
                  <a:cubicBezTo>
                    <a:pt x="10103" y="26151"/>
                    <a:pt x="11821" y="27451"/>
                    <a:pt x="14701" y="27451"/>
                  </a:cubicBezTo>
                  <a:cubicBezTo>
                    <a:pt x="16629" y="27451"/>
                    <a:pt x="19021" y="26987"/>
                    <a:pt x="20368" y="23201"/>
                  </a:cubicBezTo>
                  <a:lnTo>
                    <a:pt x="28148" y="0"/>
                  </a:lnTo>
                  <a:lnTo>
                    <a:pt x="22783" y="0"/>
                  </a:lnTo>
                  <a:lnTo>
                    <a:pt x="15978" y="21529"/>
                  </a:lnTo>
                  <a:cubicBezTo>
                    <a:pt x="15723" y="22458"/>
                    <a:pt x="15537" y="23015"/>
                    <a:pt x="14701" y="23015"/>
                  </a:cubicBezTo>
                  <a:cubicBezTo>
                    <a:pt x="13888" y="23015"/>
                    <a:pt x="13703" y="22458"/>
                    <a:pt x="13424" y="21529"/>
                  </a:cubicBezTo>
                  <a:lnTo>
                    <a:pt x="6712"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9"/>
            <p:cNvSpPr/>
            <p:nvPr/>
          </p:nvSpPr>
          <p:spPr>
            <a:xfrm>
              <a:off x="3557125" y="2626700"/>
              <a:ext cx="614900" cy="685700"/>
            </a:xfrm>
            <a:custGeom>
              <a:avLst/>
              <a:gdLst/>
              <a:ahLst/>
              <a:cxnLst/>
              <a:rect l="l" t="t" r="r" b="b"/>
              <a:pathLst>
                <a:path w="24596" h="27428" extrusionOk="0">
                  <a:moveTo>
                    <a:pt x="12310" y="4436"/>
                  </a:moveTo>
                  <a:cubicBezTo>
                    <a:pt x="16676" y="4436"/>
                    <a:pt x="19347" y="7711"/>
                    <a:pt x="19347" y="11636"/>
                  </a:cubicBezTo>
                  <a:lnTo>
                    <a:pt x="19347" y="15839"/>
                  </a:lnTo>
                  <a:cubicBezTo>
                    <a:pt x="19347" y="19764"/>
                    <a:pt x="16653" y="23039"/>
                    <a:pt x="12310" y="23039"/>
                  </a:cubicBezTo>
                  <a:cubicBezTo>
                    <a:pt x="7851" y="23039"/>
                    <a:pt x="5296" y="19764"/>
                    <a:pt x="5319" y="15839"/>
                  </a:cubicBezTo>
                  <a:lnTo>
                    <a:pt x="5319" y="11636"/>
                  </a:lnTo>
                  <a:cubicBezTo>
                    <a:pt x="5319" y="7711"/>
                    <a:pt x="7735" y="4436"/>
                    <a:pt x="12310" y="4436"/>
                  </a:cubicBezTo>
                  <a:close/>
                  <a:moveTo>
                    <a:pt x="12310" y="0"/>
                  </a:moveTo>
                  <a:cubicBezTo>
                    <a:pt x="5087" y="0"/>
                    <a:pt x="1" y="4785"/>
                    <a:pt x="47" y="11612"/>
                  </a:cubicBezTo>
                  <a:lnTo>
                    <a:pt x="47" y="15816"/>
                  </a:lnTo>
                  <a:cubicBezTo>
                    <a:pt x="47" y="22644"/>
                    <a:pt x="5087" y="27428"/>
                    <a:pt x="12310" y="27428"/>
                  </a:cubicBezTo>
                  <a:cubicBezTo>
                    <a:pt x="19556" y="27428"/>
                    <a:pt x="24595" y="22644"/>
                    <a:pt x="24595" y="15816"/>
                  </a:cubicBezTo>
                  <a:lnTo>
                    <a:pt x="24595" y="11612"/>
                  </a:lnTo>
                  <a:cubicBezTo>
                    <a:pt x="24595" y="4785"/>
                    <a:pt x="19556" y="0"/>
                    <a:pt x="12310"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9"/>
            <p:cNvSpPr/>
            <p:nvPr/>
          </p:nvSpPr>
          <p:spPr>
            <a:xfrm>
              <a:off x="4732275" y="2617400"/>
              <a:ext cx="582350" cy="679925"/>
            </a:xfrm>
            <a:custGeom>
              <a:avLst/>
              <a:gdLst/>
              <a:ahLst/>
              <a:cxnLst/>
              <a:rect l="l" t="t" r="r" b="b"/>
              <a:pathLst>
                <a:path w="23294" h="27197" extrusionOk="0">
                  <a:moveTo>
                    <a:pt x="11914" y="1"/>
                  </a:moveTo>
                  <a:cubicBezTo>
                    <a:pt x="4552" y="1"/>
                    <a:pt x="0" y="4646"/>
                    <a:pt x="0" y="12101"/>
                  </a:cubicBezTo>
                  <a:lnTo>
                    <a:pt x="0" y="15027"/>
                  </a:lnTo>
                  <a:cubicBezTo>
                    <a:pt x="0" y="22482"/>
                    <a:pt x="4552" y="27196"/>
                    <a:pt x="11914" y="27196"/>
                  </a:cubicBezTo>
                  <a:cubicBezTo>
                    <a:pt x="12077" y="27196"/>
                    <a:pt x="13377" y="27196"/>
                    <a:pt x="13958" y="27127"/>
                  </a:cubicBezTo>
                  <a:lnTo>
                    <a:pt x="13958" y="22644"/>
                  </a:lnTo>
                  <a:cubicBezTo>
                    <a:pt x="13726" y="22644"/>
                    <a:pt x="12054" y="22691"/>
                    <a:pt x="11914" y="22691"/>
                  </a:cubicBezTo>
                  <a:cubicBezTo>
                    <a:pt x="7896" y="22691"/>
                    <a:pt x="5226" y="19625"/>
                    <a:pt x="5226" y="15027"/>
                  </a:cubicBezTo>
                  <a:lnTo>
                    <a:pt x="5226" y="12101"/>
                  </a:lnTo>
                  <a:cubicBezTo>
                    <a:pt x="5226" y="7502"/>
                    <a:pt x="7920" y="4437"/>
                    <a:pt x="11914" y="4437"/>
                  </a:cubicBezTo>
                  <a:cubicBezTo>
                    <a:pt x="13702" y="4437"/>
                    <a:pt x="16443" y="4576"/>
                    <a:pt x="17395" y="4785"/>
                  </a:cubicBezTo>
                  <a:lnTo>
                    <a:pt x="17674" y="4831"/>
                  </a:lnTo>
                  <a:lnTo>
                    <a:pt x="17674" y="27196"/>
                  </a:lnTo>
                  <a:lnTo>
                    <a:pt x="23271" y="27196"/>
                  </a:lnTo>
                  <a:lnTo>
                    <a:pt x="23271" y="2137"/>
                  </a:lnTo>
                  <a:cubicBezTo>
                    <a:pt x="23294" y="1673"/>
                    <a:pt x="23294" y="1510"/>
                    <a:pt x="22272" y="1232"/>
                  </a:cubicBezTo>
                  <a:cubicBezTo>
                    <a:pt x="19485" y="512"/>
                    <a:pt x="15119" y="1"/>
                    <a:pt x="11914" y="1"/>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9"/>
            <p:cNvSpPr/>
            <p:nvPr/>
          </p:nvSpPr>
          <p:spPr>
            <a:xfrm>
              <a:off x="5448725" y="2392725"/>
              <a:ext cx="139950" cy="905175"/>
            </a:xfrm>
            <a:custGeom>
              <a:avLst/>
              <a:gdLst/>
              <a:ahLst/>
              <a:cxnLst/>
              <a:rect l="l" t="t" r="r" b="b"/>
              <a:pathLst>
                <a:path w="5598" h="36207" extrusionOk="0">
                  <a:moveTo>
                    <a:pt x="1" y="0"/>
                  </a:moveTo>
                  <a:lnTo>
                    <a:pt x="1" y="36206"/>
                  </a:lnTo>
                  <a:lnTo>
                    <a:pt x="5598" y="36206"/>
                  </a:lnTo>
                  <a:lnTo>
                    <a:pt x="5598"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9"/>
            <p:cNvSpPr/>
            <p:nvPr/>
          </p:nvSpPr>
          <p:spPr>
            <a:xfrm>
              <a:off x="1841475" y="2392725"/>
              <a:ext cx="617775" cy="904600"/>
            </a:xfrm>
            <a:custGeom>
              <a:avLst/>
              <a:gdLst/>
              <a:ahLst/>
              <a:cxnLst/>
              <a:rect l="l" t="t" r="r" b="b"/>
              <a:pathLst>
                <a:path w="24711" h="36184" extrusionOk="0">
                  <a:moveTo>
                    <a:pt x="0" y="0"/>
                  </a:moveTo>
                  <a:lnTo>
                    <a:pt x="0" y="36183"/>
                  </a:lnTo>
                  <a:lnTo>
                    <a:pt x="5806" y="36183"/>
                  </a:lnTo>
                  <a:lnTo>
                    <a:pt x="5806" y="5040"/>
                  </a:lnTo>
                  <a:lnTo>
                    <a:pt x="9220" y="5040"/>
                  </a:lnTo>
                  <a:cubicBezTo>
                    <a:pt x="9940" y="5040"/>
                    <a:pt x="10544" y="5063"/>
                    <a:pt x="11194" y="5086"/>
                  </a:cubicBezTo>
                  <a:cubicBezTo>
                    <a:pt x="16234" y="5179"/>
                    <a:pt x="18695" y="7176"/>
                    <a:pt x="18695" y="11101"/>
                  </a:cubicBezTo>
                  <a:lnTo>
                    <a:pt x="18695" y="11543"/>
                  </a:lnTo>
                  <a:cubicBezTo>
                    <a:pt x="18695" y="15165"/>
                    <a:pt x="16698" y="17581"/>
                    <a:pt x="11217" y="17581"/>
                  </a:cubicBezTo>
                  <a:lnTo>
                    <a:pt x="9592" y="17581"/>
                  </a:lnTo>
                  <a:lnTo>
                    <a:pt x="9592" y="22458"/>
                  </a:lnTo>
                  <a:cubicBezTo>
                    <a:pt x="10172" y="22481"/>
                    <a:pt x="10683" y="22504"/>
                    <a:pt x="11240" y="22504"/>
                  </a:cubicBezTo>
                  <a:cubicBezTo>
                    <a:pt x="19137" y="22504"/>
                    <a:pt x="24710" y="19392"/>
                    <a:pt x="24710" y="11612"/>
                  </a:cubicBezTo>
                  <a:lnTo>
                    <a:pt x="24710" y="11148"/>
                  </a:lnTo>
                  <a:cubicBezTo>
                    <a:pt x="24687" y="3019"/>
                    <a:pt x="18626" y="0"/>
                    <a:pt x="9824"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9"/>
            <p:cNvSpPr/>
            <p:nvPr/>
          </p:nvSpPr>
          <p:spPr>
            <a:xfrm>
              <a:off x="4278825" y="2482125"/>
              <a:ext cx="369275" cy="814025"/>
            </a:xfrm>
            <a:custGeom>
              <a:avLst/>
              <a:gdLst/>
              <a:ahLst/>
              <a:cxnLst/>
              <a:rect l="l" t="t" r="r" b="b"/>
              <a:pathLst>
                <a:path w="14771" h="32561" extrusionOk="0">
                  <a:moveTo>
                    <a:pt x="5667" y="1"/>
                  </a:moveTo>
                  <a:lnTo>
                    <a:pt x="0" y="744"/>
                  </a:lnTo>
                  <a:lnTo>
                    <a:pt x="0" y="25710"/>
                  </a:lnTo>
                  <a:cubicBezTo>
                    <a:pt x="0" y="30447"/>
                    <a:pt x="2346" y="32561"/>
                    <a:pt x="7618" y="32561"/>
                  </a:cubicBezTo>
                  <a:lnTo>
                    <a:pt x="14771" y="32561"/>
                  </a:lnTo>
                  <a:lnTo>
                    <a:pt x="14771" y="28241"/>
                  </a:lnTo>
                  <a:lnTo>
                    <a:pt x="9499" y="28241"/>
                  </a:lnTo>
                  <a:cubicBezTo>
                    <a:pt x="7223" y="28241"/>
                    <a:pt x="5667" y="28148"/>
                    <a:pt x="5667" y="25710"/>
                  </a:cubicBezTo>
                  <a:lnTo>
                    <a:pt x="5667" y="10103"/>
                  </a:lnTo>
                  <a:lnTo>
                    <a:pt x="14771" y="10103"/>
                  </a:lnTo>
                  <a:lnTo>
                    <a:pt x="14771" y="5783"/>
                  </a:lnTo>
                  <a:lnTo>
                    <a:pt x="5667" y="5783"/>
                  </a:lnTo>
                  <a:lnTo>
                    <a:pt x="5667" y="1"/>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9"/>
            <p:cNvSpPr/>
            <p:nvPr/>
          </p:nvSpPr>
          <p:spPr>
            <a:xfrm>
              <a:off x="5652525" y="3180600"/>
              <a:ext cx="117875" cy="117300"/>
            </a:xfrm>
            <a:custGeom>
              <a:avLst/>
              <a:gdLst/>
              <a:ahLst/>
              <a:cxnLst/>
              <a:rect l="l" t="t" r="r" b="b"/>
              <a:pathLst>
                <a:path w="4715" h="4692" extrusionOk="0">
                  <a:moveTo>
                    <a:pt x="2230" y="1277"/>
                  </a:moveTo>
                  <a:cubicBezTo>
                    <a:pt x="2741" y="1277"/>
                    <a:pt x="2973" y="1463"/>
                    <a:pt x="2973" y="1812"/>
                  </a:cubicBezTo>
                  <a:cubicBezTo>
                    <a:pt x="2973" y="2160"/>
                    <a:pt x="2741" y="2369"/>
                    <a:pt x="2299" y="2369"/>
                  </a:cubicBezTo>
                  <a:lnTo>
                    <a:pt x="1812" y="2369"/>
                  </a:lnTo>
                  <a:lnTo>
                    <a:pt x="1812" y="1277"/>
                  </a:lnTo>
                  <a:close/>
                  <a:moveTo>
                    <a:pt x="1580" y="1045"/>
                  </a:moveTo>
                  <a:lnTo>
                    <a:pt x="1580" y="3553"/>
                  </a:lnTo>
                  <a:lnTo>
                    <a:pt x="1858" y="3553"/>
                  </a:lnTo>
                  <a:lnTo>
                    <a:pt x="1858" y="2601"/>
                  </a:lnTo>
                  <a:lnTo>
                    <a:pt x="2462" y="2578"/>
                  </a:lnTo>
                  <a:lnTo>
                    <a:pt x="3089" y="3553"/>
                  </a:lnTo>
                  <a:lnTo>
                    <a:pt x="3391" y="3553"/>
                  </a:lnTo>
                  <a:lnTo>
                    <a:pt x="2741" y="2508"/>
                  </a:lnTo>
                  <a:cubicBezTo>
                    <a:pt x="3019" y="2392"/>
                    <a:pt x="3252" y="2160"/>
                    <a:pt x="3252" y="1788"/>
                  </a:cubicBezTo>
                  <a:cubicBezTo>
                    <a:pt x="3252" y="1324"/>
                    <a:pt x="2927" y="1045"/>
                    <a:pt x="2299" y="1045"/>
                  </a:cubicBezTo>
                  <a:close/>
                  <a:moveTo>
                    <a:pt x="2346" y="302"/>
                  </a:moveTo>
                  <a:cubicBezTo>
                    <a:pt x="3461" y="302"/>
                    <a:pt x="4343" y="1231"/>
                    <a:pt x="4343" y="2323"/>
                  </a:cubicBezTo>
                  <a:cubicBezTo>
                    <a:pt x="4343" y="3414"/>
                    <a:pt x="3461" y="4320"/>
                    <a:pt x="2346" y="4320"/>
                  </a:cubicBezTo>
                  <a:cubicBezTo>
                    <a:pt x="1254" y="4320"/>
                    <a:pt x="349" y="3414"/>
                    <a:pt x="349" y="2323"/>
                  </a:cubicBezTo>
                  <a:cubicBezTo>
                    <a:pt x="349" y="1208"/>
                    <a:pt x="1254" y="302"/>
                    <a:pt x="2346" y="302"/>
                  </a:cubicBezTo>
                  <a:close/>
                  <a:moveTo>
                    <a:pt x="2346" y="0"/>
                  </a:moveTo>
                  <a:cubicBezTo>
                    <a:pt x="1045" y="0"/>
                    <a:pt x="0" y="1045"/>
                    <a:pt x="0" y="2346"/>
                  </a:cubicBezTo>
                  <a:cubicBezTo>
                    <a:pt x="0" y="3623"/>
                    <a:pt x="1045" y="4691"/>
                    <a:pt x="2346" y="4691"/>
                  </a:cubicBezTo>
                  <a:cubicBezTo>
                    <a:pt x="3670" y="4691"/>
                    <a:pt x="4715" y="3623"/>
                    <a:pt x="4715" y="2346"/>
                  </a:cubicBezTo>
                  <a:cubicBezTo>
                    <a:pt x="4715" y="1045"/>
                    <a:pt x="3670" y="0"/>
                    <a:pt x="2346"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5 – Split">
  <p:cSld name="CUSTOM_8">
    <p:spTree>
      <p:nvGrpSpPr>
        <p:cNvPr id="1" name="Shape 107"/>
        <p:cNvGrpSpPr/>
        <p:nvPr/>
      </p:nvGrpSpPr>
      <p:grpSpPr>
        <a:xfrm>
          <a:off x="0" y="0"/>
          <a:ext cx="0" cy="0"/>
          <a:chOff x="0" y="0"/>
          <a:chExt cx="0" cy="0"/>
        </a:xfrm>
      </p:grpSpPr>
      <p:cxnSp>
        <p:nvCxnSpPr>
          <p:cNvPr id="108" name="Google Shape;108;p10"/>
          <p:cNvCxnSpPr/>
          <p:nvPr/>
        </p:nvCxnSpPr>
        <p:spPr>
          <a:xfrm>
            <a:off x="4572000" y="-214525"/>
            <a:ext cx="0" cy="119700"/>
          </a:xfrm>
          <a:prstGeom prst="straightConnector1">
            <a:avLst/>
          </a:prstGeom>
          <a:noFill/>
          <a:ln w="9525" cap="flat" cmpd="sng">
            <a:solidFill>
              <a:srgbClr val="FFFFFF"/>
            </a:solidFill>
            <a:prstDash val="solid"/>
            <a:round/>
            <a:headEnd type="none" w="med" len="med"/>
            <a:tailEnd type="none" w="med" len="med"/>
          </a:ln>
        </p:spPr>
      </p:cxnSp>
      <p:sp>
        <p:nvSpPr>
          <p:cNvPr id="109" name="Google Shape;109;p10"/>
          <p:cNvSpPr txBox="1">
            <a:spLocks noGrp="1"/>
          </p:cNvSpPr>
          <p:nvPr>
            <p:ph type="title"/>
          </p:nvPr>
        </p:nvSpPr>
        <p:spPr>
          <a:xfrm>
            <a:off x="192475" y="151275"/>
            <a:ext cx="8663100" cy="393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500" b="1">
                <a:solidFill>
                  <a:srgbClr val="FFFFFF"/>
                </a:solidFill>
                <a:latin typeface="Proxima Nova"/>
                <a:ea typeface="Proxima Nova"/>
                <a:cs typeface="Proxima Nova"/>
                <a:sym typeface="Proxima Nova"/>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110" name="Google Shape;110;p10"/>
          <p:cNvCxnSpPr/>
          <p:nvPr/>
        </p:nvCxnSpPr>
        <p:spPr>
          <a:xfrm rot="10800000">
            <a:off x="4572000" y="905700"/>
            <a:ext cx="0" cy="3764400"/>
          </a:xfrm>
          <a:prstGeom prst="straightConnector1">
            <a:avLst/>
          </a:prstGeom>
          <a:noFill/>
          <a:ln w="19050" cap="flat" cmpd="sng">
            <a:solidFill>
              <a:srgbClr val="003F6A"/>
            </a:solidFill>
            <a:prstDash val="solid"/>
            <a:round/>
            <a:headEnd type="none" w="sm" len="sm"/>
            <a:tailEnd type="none" w="sm" len="sm"/>
          </a:ln>
        </p:spPr>
      </p:cxnSp>
      <p:sp>
        <p:nvSpPr>
          <p:cNvPr id="111" name="Google Shape;111;p10"/>
          <p:cNvSpPr txBox="1">
            <a:spLocks noGrp="1"/>
          </p:cNvSpPr>
          <p:nvPr>
            <p:ph type="body" idx="1"/>
          </p:nvPr>
        </p:nvSpPr>
        <p:spPr>
          <a:xfrm>
            <a:off x="192475" y="900400"/>
            <a:ext cx="4112100" cy="3769500"/>
          </a:xfrm>
          <a:prstGeom prst="rect">
            <a:avLst/>
          </a:prstGeom>
          <a:noFill/>
          <a:ln>
            <a:noFill/>
          </a:ln>
        </p:spPr>
        <p:txBody>
          <a:bodyPr spcFirstLastPara="1" wrap="square" lIns="91425" tIns="91425" rIns="91425" bIns="91425" anchor="t" anchorCtr="0">
            <a:noAutofit/>
          </a:bodyPr>
          <a:lstStyle>
            <a:lvl1pPr marL="457200" lvl="0" indent="-311150" rtl="0">
              <a:lnSpc>
                <a:spcPct val="110000"/>
              </a:lnSpc>
              <a:spcBef>
                <a:spcPts val="0"/>
              </a:spcBef>
              <a:spcAft>
                <a:spcPts val="0"/>
              </a:spcAft>
              <a:buClr>
                <a:srgbClr val="EFEFEF"/>
              </a:buClr>
              <a:buSzPts val="1300"/>
              <a:buFont typeface="Proxima Nova"/>
              <a:buChar char="●"/>
              <a:defRPr sz="1300">
                <a:solidFill>
                  <a:srgbClr val="EFEFEF"/>
                </a:solidFill>
                <a:latin typeface="Proxima Nova"/>
                <a:ea typeface="Proxima Nova"/>
                <a:cs typeface="Proxima Nova"/>
                <a:sym typeface="Proxima Nova"/>
              </a:defRPr>
            </a:lvl1pPr>
            <a:lvl2pPr marL="914400" lvl="1" indent="-311150" rtl="0">
              <a:lnSpc>
                <a:spcPct val="110000"/>
              </a:lnSpc>
              <a:spcBef>
                <a:spcPts val="1000"/>
              </a:spcBef>
              <a:spcAft>
                <a:spcPts val="0"/>
              </a:spcAft>
              <a:buClr>
                <a:srgbClr val="EFEFEF"/>
              </a:buClr>
              <a:buSzPts val="1300"/>
              <a:buFont typeface="Proxima Nova"/>
              <a:buChar char="○"/>
              <a:defRPr sz="1300">
                <a:solidFill>
                  <a:srgbClr val="EFEFEF"/>
                </a:solidFill>
                <a:latin typeface="Proxima Nova"/>
                <a:ea typeface="Proxima Nova"/>
                <a:cs typeface="Proxima Nova"/>
                <a:sym typeface="Proxima Nova"/>
              </a:defRPr>
            </a:lvl2pPr>
            <a:lvl3pPr marL="1371600" lvl="2" indent="-311150" rtl="0">
              <a:lnSpc>
                <a:spcPct val="110000"/>
              </a:lnSpc>
              <a:spcBef>
                <a:spcPts val="1000"/>
              </a:spcBef>
              <a:spcAft>
                <a:spcPts val="0"/>
              </a:spcAft>
              <a:buClr>
                <a:srgbClr val="EFEFEF"/>
              </a:buClr>
              <a:buSzPts val="1300"/>
              <a:buFont typeface="Proxima Nova"/>
              <a:buChar char="■"/>
              <a:defRPr sz="1300">
                <a:solidFill>
                  <a:srgbClr val="EFEFEF"/>
                </a:solidFill>
                <a:latin typeface="Proxima Nova"/>
                <a:ea typeface="Proxima Nova"/>
                <a:cs typeface="Proxima Nova"/>
                <a:sym typeface="Proxima Nova"/>
              </a:defRPr>
            </a:lvl3pPr>
            <a:lvl4pPr marL="1828800" lvl="3" indent="-311150" rtl="0">
              <a:lnSpc>
                <a:spcPct val="110000"/>
              </a:lnSpc>
              <a:spcBef>
                <a:spcPts val="1000"/>
              </a:spcBef>
              <a:spcAft>
                <a:spcPts val="0"/>
              </a:spcAft>
              <a:buClr>
                <a:srgbClr val="EFEFEF"/>
              </a:buClr>
              <a:buSzPts val="1300"/>
              <a:buFont typeface="Proxima Nova"/>
              <a:buChar char="●"/>
              <a:defRPr sz="1300">
                <a:solidFill>
                  <a:srgbClr val="EFEFEF"/>
                </a:solidFill>
                <a:latin typeface="Proxima Nova"/>
                <a:ea typeface="Proxima Nova"/>
                <a:cs typeface="Proxima Nova"/>
                <a:sym typeface="Proxima Nova"/>
              </a:defRPr>
            </a:lvl4pPr>
            <a:lvl5pPr marL="2286000" lvl="4" indent="-311150" rtl="0">
              <a:lnSpc>
                <a:spcPct val="110000"/>
              </a:lnSpc>
              <a:spcBef>
                <a:spcPts val="1000"/>
              </a:spcBef>
              <a:spcAft>
                <a:spcPts val="0"/>
              </a:spcAft>
              <a:buClr>
                <a:srgbClr val="EFEFEF"/>
              </a:buClr>
              <a:buSzPts val="1300"/>
              <a:buFont typeface="Proxima Nova"/>
              <a:buChar char="○"/>
              <a:defRPr sz="1300">
                <a:solidFill>
                  <a:srgbClr val="EFEFEF"/>
                </a:solidFill>
                <a:latin typeface="Proxima Nova"/>
                <a:ea typeface="Proxima Nova"/>
                <a:cs typeface="Proxima Nova"/>
                <a:sym typeface="Proxima Nova"/>
              </a:defRPr>
            </a:lvl5pPr>
            <a:lvl6pPr marL="2743200" lvl="5" indent="-311150" rtl="0">
              <a:lnSpc>
                <a:spcPct val="110000"/>
              </a:lnSpc>
              <a:spcBef>
                <a:spcPts val="1000"/>
              </a:spcBef>
              <a:spcAft>
                <a:spcPts val="0"/>
              </a:spcAft>
              <a:buClr>
                <a:srgbClr val="EFEFEF"/>
              </a:buClr>
              <a:buSzPts val="1300"/>
              <a:buFont typeface="Proxima Nova"/>
              <a:buChar char="■"/>
              <a:defRPr sz="1300">
                <a:solidFill>
                  <a:srgbClr val="EFEFEF"/>
                </a:solidFill>
                <a:latin typeface="Proxima Nova"/>
                <a:ea typeface="Proxima Nova"/>
                <a:cs typeface="Proxima Nova"/>
                <a:sym typeface="Proxima Nova"/>
              </a:defRPr>
            </a:lvl6pPr>
            <a:lvl7pPr marL="3200400" lvl="6" indent="-311150" rtl="0">
              <a:lnSpc>
                <a:spcPct val="110000"/>
              </a:lnSpc>
              <a:spcBef>
                <a:spcPts val="1000"/>
              </a:spcBef>
              <a:spcAft>
                <a:spcPts val="0"/>
              </a:spcAft>
              <a:buClr>
                <a:srgbClr val="EFEFEF"/>
              </a:buClr>
              <a:buSzPts val="1300"/>
              <a:buFont typeface="Proxima Nova"/>
              <a:buChar char="●"/>
              <a:defRPr sz="1300">
                <a:solidFill>
                  <a:srgbClr val="EFEFEF"/>
                </a:solidFill>
                <a:latin typeface="Proxima Nova"/>
                <a:ea typeface="Proxima Nova"/>
                <a:cs typeface="Proxima Nova"/>
                <a:sym typeface="Proxima Nova"/>
              </a:defRPr>
            </a:lvl7pPr>
            <a:lvl8pPr marL="3657600" lvl="7" indent="-311150" rtl="0">
              <a:lnSpc>
                <a:spcPct val="110000"/>
              </a:lnSpc>
              <a:spcBef>
                <a:spcPts val="1000"/>
              </a:spcBef>
              <a:spcAft>
                <a:spcPts val="0"/>
              </a:spcAft>
              <a:buClr>
                <a:srgbClr val="EFEFEF"/>
              </a:buClr>
              <a:buSzPts val="1300"/>
              <a:buFont typeface="Proxima Nova"/>
              <a:buChar char="○"/>
              <a:defRPr sz="1300">
                <a:solidFill>
                  <a:srgbClr val="EFEFEF"/>
                </a:solidFill>
                <a:latin typeface="Proxima Nova"/>
                <a:ea typeface="Proxima Nova"/>
                <a:cs typeface="Proxima Nova"/>
                <a:sym typeface="Proxima Nova"/>
              </a:defRPr>
            </a:lvl8pPr>
            <a:lvl9pPr marL="4114800" lvl="8" indent="-311150" rtl="0">
              <a:lnSpc>
                <a:spcPct val="110000"/>
              </a:lnSpc>
              <a:spcBef>
                <a:spcPts val="1000"/>
              </a:spcBef>
              <a:spcAft>
                <a:spcPts val="1000"/>
              </a:spcAft>
              <a:buClr>
                <a:srgbClr val="EFEFEF"/>
              </a:buClr>
              <a:buSzPts val="1300"/>
              <a:buFont typeface="Proxima Nova"/>
              <a:buChar char="■"/>
              <a:defRPr sz="1300">
                <a:solidFill>
                  <a:srgbClr val="EFEFEF"/>
                </a:solidFill>
                <a:latin typeface="Proxima Nova"/>
                <a:ea typeface="Proxima Nova"/>
                <a:cs typeface="Proxima Nova"/>
                <a:sym typeface="Proxima Nova"/>
              </a:defRPr>
            </a:lvl9pPr>
          </a:lstStyle>
          <a:p>
            <a:endParaRPr/>
          </a:p>
        </p:txBody>
      </p:sp>
      <p:sp>
        <p:nvSpPr>
          <p:cNvPr id="112" name="Google Shape;112;p10"/>
          <p:cNvSpPr txBox="1">
            <a:spLocks noGrp="1"/>
          </p:cNvSpPr>
          <p:nvPr>
            <p:ph type="body" idx="2"/>
          </p:nvPr>
        </p:nvSpPr>
        <p:spPr>
          <a:xfrm>
            <a:off x="4750000" y="900400"/>
            <a:ext cx="4112100" cy="3769500"/>
          </a:xfrm>
          <a:prstGeom prst="rect">
            <a:avLst/>
          </a:prstGeom>
          <a:noFill/>
          <a:ln>
            <a:noFill/>
          </a:ln>
        </p:spPr>
        <p:txBody>
          <a:bodyPr spcFirstLastPara="1" wrap="square" lIns="91425" tIns="91425" rIns="91425" bIns="91425" anchor="t" anchorCtr="0">
            <a:noAutofit/>
          </a:bodyPr>
          <a:lstStyle>
            <a:lvl1pPr marL="457200" lvl="0" indent="-311150" rtl="0">
              <a:lnSpc>
                <a:spcPct val="110000"/>
              </a:lnSpc>
              <a:spcBef>
                <a:spcPts val="0"/>
              </a:spcBef>
              <a:spcAft>
                <a:spcPts val="0"/>
              </a:spcAft>
              <a:buClr>
                <a:srgbClr val="EFEFEF"/>
              </a:buClr>
              <a:buSzPts val="1300"/>
              <a:buFont typeface="Proxima Nova"/>
              <a:buChar char="●"/>
              <a:defRPr sz="1300">
                <a:solidFill>
                  <a:srgbClr val="EFEFEF"/>
                </a:solidFill>
                <a:latin typeface="Proxima Nova"/>
                <a:ea typeface="Proxima Nova"/>
                <a:cs typeface="Proxima Nova"/>
                <a:sym typeface="Proxima Nova"/>
              </a:defRPr>
            </a:lvl1pPr>
            <a:lvl2pPr marL="914400" lvl="1" indent="-311150" rtl="0">
              <a:lnSpc>
                <a:spcPct val="110000"/>
              </a:lnSpc>
              <a:spcBef>
                <a:spcPts val="1000"/>
              </a:spcBef>
              <a:spcAft>
                <a:spcPts val="0"/>
              </a:spcAft>
              <a:buClr>
                <a:srgbClr val="EFEFEF"/>
              </a:buClr>
              <a:buSzPts val="1300"/>
              <a:buFont typeface="Proxima Nova"/>
              <a:buChar char="○"/>
              <a:defRPr sz="1300">
                <a:solidFill>
                  <a:srgbClr val="EFEFEF"/>
                </a:solidFill>
                <a:latin typeface="Proxima Nova"/>
                <a:ea typeface="Proxima Nova"/>
                <a:cs typeface="Proxima Nova"/>
                <a:sym typeface="Proxima Nova"/>
              </a:defRPr>
            </a:lvl2pPr>
            <a:lvl3pPr marL="1371600" lvl="2" indent="-311150" rtl="0">
              <a:lnSpc>
                <a:spcPct val="110000"/>
              </a:lnSpc>
              <a:spcBef>
                <a:spcPts val="1000"/>
              </a:spcBef>
              <a:spcAft>
                <a:spcPts val="0"/>
              </a:spcAft>
              <a:buClr>
                <a:srgbClr val="EFEFEF"/>
              </a:buClr>
              <a:buSzPts val="1300"/>
              <a:buFont typeface="Proxima Nova"/>
              <a:buChar char="■"/>
              <a:defRPr sz="1300">
                <a:solidFill>
                  <a:srgbClr val="EFEFEF"/>
                </a:solidFill>
                <a:latin typeface="Proxima Nova"/>
                <a:ea typeface="Proxima Nova"/>
                <a:cs typeface="Proxima Nova"/>
                <a:sym typeface="Proxima Nova"/>
              </a:defRPr>
            </a:lvl3pPr>
            <a:lvl4pPr marL="1828800" lvl="3" indent="-311150" rtl="0">
              <a:lnSpc>
                <a:spcPct val="110000"/>
              </a:lnSpc>
              <a:spcBef>
                <a:spcPts val="1000"/>
              </a:spcBef>
              <a:spcAft>
                <a:spcPts val="0"/>
              </a:spcAft>
              <a:buClr>
                <a:srgbClr val="EFEFEF"/>
              </a:buClr>
              <a:buSzPts val="1300"/>
              <a:buFont typeface="Proxima Nova"/>
              <a:buChar char="●"/>
              <a:defRPr sz="1300">
                <a:solidFill>
                  <a:srgbClr val="EFEFEF"/>
                </a:solidFill>
                <a:latin typeface="Proxima Nova"/>
                <a:ea typeface="Proxima Nova"/>
                <a:cs typeface="Proxima Nova"/>
                <a:sym typeface="Proxima Nova"/>
              </a:defRPr>
            </a:lvl4pPr>
            <a:lvl5pPr marL="2286000" lvl="4" indent="-311150" rtl="0">
              <a:lnSpc>
                <a:spcPct val="110000"/>
              </a:lnSpc>
              <a:spcBef>
                <a:spcPts val="1000"/>
              </a:spcBef>
              <a:spcAft>
                <a:spcPts val="0"/>
              </a:spcAft>
              <a:buClr>
                <a:srgbClr val="EFEFEF"/>
              </a:buClr>
              <a:buSzPts val="1300"/>
              <a:buFont typeface="Proxima Nova"/>
              <a:buChar char="○"/>
              <a:defRPr sz="1300">
                <a:solidFill>
                  <a:srgbClr val="EFEFEF"/>
                </a:solidFill>
                <a:latin typeface="Proxima Nova"/>
                <a:ea typeface="Proxima Nova"/>
                <a:cs typeface="Proxima Nova"/>
                <a:sym typeface="Proxima Nova"/>
              </a:defRPr>
            </a:lvl5pPr>
            <a:lvl6pPr marL="2743200" lvl="5" indent="-311150" rtl="0">
              <a:lnSpc>
                <a:spcPct val="110000"/>
              </a:lnSpc>
              <a:spcBef>
                <a:spcPts val="1000"/>
              </a:spcBef>
              <a:spcAft>
                <a:spcPts val="0"/>
              </a:spcAft>
              <a:buClr>
                <a:srgbClr val="EFEFEF"/>
              </a:buClr>
              <a:buSzPts val="1300"/>
              <a:buFont typeface="Proxima Nova"/>
              <a:buChar char="■"/>
              <a:defRPr sz="1300">
                <a:solidFill>
                  <a:srgbClr val="EFEFEF"/>
                </a:solidFill>
                <a:latin typeface="Proxima Nova"/>
                <a:ea typeface="Proxima Nova"/>
                <a:cs typeface="Proxima Nova"/>
                <a:sym typeface="Proxima Nova"/>
              </a:defRPr>
            </a:lvl6pPr>
            <a:lvl7pPr marL="3200400" lvl="6" indent="-311150" rtl="0">
              <a:lnSpc>
                <a:spcPct val="110000"/>
              </a:lnSpc>
              <a:spcBef>
                <a:spcPts val="1000"/>
              </a:spcBef>
              <a:spcAft>
                <a:spcPts val="0"/>
              </a:spcAft>
              <a:buClr>
                <a:srgbClr val="EFEFEF"/>
              </a:buClr>
              <a:buSzPts val="1300"/>
              <a:buFont typeface="Proxima Nova"/>
              <a:buChar char="●"/>
              <a:defRPr sz="1300">
                <a:solidFill>
                  <a:srgbClr val="EFEFEF"/>
                </a:solidFill>
                <a:latin typeface="Proxima Nova"/>
                <a:ea typeface="Proxima Nova"/>
                <a:cs typeface="Proxima Nova"/>
                <a:sym typeface="Proxima Nova"/>
              </a:defRPr>
            </a:lvl7pPr>
            <a:lvl8pPr marL="3657600" lvl="7" indent="-311150" rtl="0">
              <a:lnSpc>
                <a:spcPct val="110000"/>
              </a:lnSpc>
              <a:spcBef>
                <a:spcPts val="1000"/>
              </a:spcBef>
              <a:spcAft>
                <a:spcPts val="0"/>
              </a:spcAft>
              <a:buClr>
                <a:srgbClr val="EFEFEF"/>
              </a:buClr>
              <a:buSzPts val="1300"/>
              <a:buFont typeface="Proxima Nova"/>
              <a:buChar char="○"/>
              <a:defRPr sz="1300">
                <a:solidFill>
                  <a:srgbClr val="EFEFEF"/>
                </a:solidFill>
                <a:latin typeface="Proxima Nova"/>
                <a:ea typeface="Proxima Nova"/>
                <a:cs typeface="Proxima Nova"/>
                <a:sym typeface="Proxima Nova"/>
              </a:defRPr>
            </a:lvl8pPr>
            <a:lvl9pPr marL="4114800" lvl="8" indent="-311150" rtl="0">
              <a:lnSpc>
                <a:spcPct val="110000"/>
              </a:lnSpc>
              <a:spcBef>
                <a:spcPts val="1000"/>
              </a:spcBef>
              <a:spcAft>
                <a:spcPts val="1000"/>
              </a:spcAft>
              <a:buClr>
                <a:srgbClr val="EFEFEF"/>
              </a:buClr>
              <a:buSzPts val="1300"/>
              <a:buFont typeface="Proxima Nova"/>
              <a:buChar char="■"/>
              <a:defRPr sz="1300">
                <a:solidFill>
                  <a:srgbClr val="EFEFEF"/>
                </a:solidFill>
                <a:latin typeface="Proxima Nova"/>
                <a:ea typeface="Proxima Nova"/>
                <a:cs typeface="Proxima Nova"/>
                <a:sym typeface="Proxima Nova"/>
              </a:defRPr>
            </a:lvl9pPr>
          </a:lstStyle>
          <a:p>
            <a:endParaRPr/>
          </a:p>
        </p:txBody>
      </p:sp>
      <p:grpSp>
        <p:nvGrpSpPr>
          <p:cNvPr id="113" name="Google Shape;113;p10"/>
          <p:cNvGrpSpPr/>
          <p:nvPr/>
        </p:nvGrpSpPr>
        <p:grpSpPr>
          <a:xfrm>
            <a:off x="287525" y="4854556"/>
            <a:ext cx="634914" cy="148716"/>
            <a:chOff x="1841475" y="2392725"/>
            <a:chExt cx="3928925" cy="920275"/>
          </a:xfrm>
        </p:grpSpPr>
        <p:sp>
          <p:nvSpPr>
            <p:cNvPr id="114" name="Google Shape;114;p10"/>
            <p:cNvSpPr/>
            <p:nvPr/>
          </p:nvSpPr>
          <p:spPr>
            <a:xfrm>
              <a:off x="2574175" y="2392725"/>
              <a:ext cx="139950" cy="905175"/>
            </a:xfrm>
            <a:custGeom>
              <a:avLst/>
              <a:gdLst/>
              <a:ahLst/>
              <a:cxnLst/>
              <a:rect l="l" t="t" r="r" b="b"/>
              <a:pathLst>
                <a:path w="5598" h="36207" extrusionOk="0">
                  <a:moveTo>
                    <a:pt x="1" y="0"/>
                  </a:moveTo>
                  <a:lnTo>
                    <a:pt x="1" y="5411"/>
                  </a:lnTo>
                  <a:lnTo>
                    <a:pt x="5575" y="5411"/>
                  </a:lnTo>
                  <a:lnTo>
                    <a:pt x="5575" y="0"/>
                  </a:lnTo>
                  <a:close/>
                  <a:moveTo>
                    <a:pt x="1" y="9383"/>
                  </a:moveTo>
                  <a:lnTo>
                    <a:pt x="1" y="36206"/>
                  </a:lnTo>
                  <a:lnTo>
                    <a:pt x="5598" y="36206"/>
                  </a:lnTo>
                  <a:lnTo>
                    <a:pt x="5598" y="9383"/>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0"/>
            <p:cNvSpPr/>
            <p:nvPr/>
          </p:nvSpPr>
          <p:spPr>
            <a:xfrm>
              <a:off x="2816875" y="2626700"/>
              <a:ext cx="703700" cy="686300"/>
            </a:xfrm>
            <a:custGeom>
              <a:avLst/>
              <a:gdLst/>
              <a:ahLst/>
              <a:cxnLst/>
              <a:rect l="l" t="t" r="r" b="b"/>
              <a:pathLst>
                <a:path w="28148" h="27452" extrusionOk="0">
                  <a:moveTo>
                    <a:pt x="0" y="0"/>
                  </a:moveTo>
                  <a:lnTo>
                    <a:pt x="0" y="3949"/>
                  </a:lnTo>
                  <a:lnTo>
                    <a:pt x="2601" y="3949"/>
                  </a:lnTo>
                  <a:lnTo>
                    <a:pt x="9081" y="23201"/>
                  </a:lnTo>
                  <a:cubicBezTo>
                    <a:pt x="10103" y="26151"/>
                    <a:pt x="11821" y="27451"/>
                    <a:pt x="14701" y="27451"/>
                  </a:cubicBezTo>
                  <a:cubicBezTo>
                    <a:pt x="16629" y="27451"/>
                    <a:pt x="19021" y="26987"/>
                    <a:pt x="20368" y="23201"/>
                  </a:cubicBezTo>
                  <a:lnTo>
                    <a:pt x="28148" y="0"/>
                  </a:lnTo>
                  <a:lnTo>
                    <a:pt x="22783" y="0"/>
                  </a:lnTo>
                  <a:lnTo>
                    <a:pt x="15978" y="21529"/>
                  </a:lnTo>
                  <a:cubicBezTo>
                    <a:pt x="15723" y="22458"/>
                    <a:pt x="15537" y="23015"/>
                    <a:pt x="14701" y="23015"/>
                  </a:cubicBezTo>
                  <a:cubicBezTo>
                    <a:pt x="13888" y="23015"/>
                    <a:pt x="13703" y="22458"/>
                    <a:pt x="13424" y="21529"/>
                  </a:cubicBezTo>
                  <a:lnTo>
                    <a:pt x="6712"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0"/>
            <p:cNvSpPr/>
            <p:nvPr/>
          </p:nvSpPr>
          <p:spPr>
            <a:xfrm>
              <a:off x="3557125" y="2626700"/>
              <a:ext cx="614900" cy="685700"/>
            </a:xfrm>
            <a:custGeom>
              <a:avLst/>
              <a:gdLst/>
              <a:ahLst/>
              <a:cxnLst/>
              <a:rect l="l" t="t" r="r" b="b"/>
              <a:pathLst>
                <a:path w="24596" h="27428" extrusionOk="0">
                  <a:moveTo>
                    <a:pt x="12310" y="4436"/>
                  </a:moveTo>
                  <a:cubicBezTo>
                    <a:pt x="16676" y="4436"/>
                    <a:pt x="19347" y="7711"/>
                    <a:pt x="19347" y="11636"/>
                  </a:cubicBezTo>
                  <a:lnTo>
                    <a:pt x="19347" y="15839"/>
                  </a:lnTo>
                  <a:cubicBezTo>
                    <a:pt x="19347" y="19764"/>
                    <a:pt x="16653" y="23039"/>
                    <a:pt x="12310" y="23039"/>
                  </a:cubicBezTo>
                  <a:cubicBezTo>
                    <a:pt x="7851" y="23039"/>
                    <a:pt x="5296" y="19764"/>
                    <a:pt x="5319" y="15839"/>
                  </a:cubicBezTo>
                  <a:lnTo>
                    <a:pt x="5319" y="11636"/>
                  </a:lnTo>
                  <a:cubicBezTo>
                    <a:pt x="5319" y="7711"/>
                    <a:pt x="7735" y="4436"/>
                    <a:pt x="12310" y="4436"/>
                  </a:cubicBezTo>
                  <a:close/>
                  <a:moveTo>
                    <a:pt x="12310" y="0"/>
                  </a:moveTo>
                  <a:cubicBezTo>
                    <a:pt x="5087" y="0"/>
                    <a:pt x="1" y="4785"/>
                    <a:pt x="47" y="11612"/>
                  </a:cubicBezTo>
                  <a:lnTo>
                    <a:pt x="47" y="15816"/>
                  </a:lnTo>
                  <a:cubicBezTo>
                    <a:pt x="47" y="22644"/>
                    <a:pt x="5087" y="27428"/>
                    <a:pt x="12310" y="27428"/>
                  </a:cubicBezTo>
                  <a:cubicBezTo>
                    <a:pt x="19556" y="27428"/>
                    <a:pt x="24595" y="22644"/>
                    <a:pt x="24595" y="15816"/>
                  </a:cubicBezTo>
                  <a:lnTo>
                    <a:pt x="24595" y="11612"/>
                  </a:lnTo>
                  <a:cubicBezTo>
                    <a:pt x="24595" y="4785"/>
                    <a:pt x="19556" y="0"/>
                    <a:pt x="12310"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0"/>
            <p:cNvSpPr/>
            <p:nvPr/>
          </p:nvSpPr>
          <p:spPr>
            <a:xfrm>
              <a:off x="4732275" y="2617400"/>
              <a:ext cx="582350" cy="679925"/>
            </a:xfrm>
            <a:custGeom>
              <a:avLst/>
              <a:gdLst/>
              <a:ahLst/>
              <a:cxnLst/>
              <a:rect l="l" t="t" r="r" b="b"/>
              <a:pathLst>
                <a:path w="23294" h="27197" extrusionOk="0">
                  <a:moveTo>
                    <a:pt x="11914" y="1"/>
                  </a:moveTo>
                  <a:cubicBezTo>
                    <a:pt x="4552" y="1"/>
                    <a:pt x="0" y="4646"/>
                    <a:pt x="0" y="12101"/>
                  </a:cubicBezTo>
                  <a:lnTo>
                    <a:pt x="0" y="15027"/>
                  </a:lnTo>
                  <a:cubicBezTo>
                    <a:pt x="0" y="22482"/>
                    <a:pt x="4552" y="27196"/>
                    <a:pt x="11914" y="27196"/>
                  </a:cubicBezTo>
                  <a:cubicBezTo>
                    <a:pt x="12077" y="27196"/>
                    <a:pt x="13377" y="27196"/>
                    <a:pt x="13958" y="27127"/>
                  </a:cubicBezTo>
                  <a:lnTo>
                    <a:pt x="13958" y="22644"/>
                  </a:lnTo>
                  <a:cubicBezTo>
                    <a:pt x="13726" y="22644"/>
                    <a:pt x="12054" y="22691"/>
                    <a:pt x="11914" y="22691"/>
                  </a:cubicBezTo>
                  <a:cubicBezTo>
                    <a:pt x="7896" y="22691"/>
                    <a:pt x="5226" y="19625"/>
                    <a:pt x="5226" y="15027"/>
                  </a:cubicBezTo>
                  <a:lnTo>
                    <a:pt x="5226" y="12101"/>
                  </a:lnTo>
                  <a:cubicBezTo>
                    <a:pt x="5226" y="7502"/>
                    <a:pt x="7920" y="4437"/>
                    <a:pt x="11914" y="4437"/>
                  </a:cubicBezTo>
                  <a:cubicBezTo>
                    <a:pt x="13702" y="4437"/>
                    <a:pt x="16443" y="4576"/>
                    <a:pt x="17395" y="4785"/>
                  </a:cubicBezTo>
                  <a:lnTo>
                    <a:pt x="17674" y="4831"/>
                  </a:lnTo>
                  <a:lnTo>
                    <a:pt x="17674" y="27196"/>
                  </a:lnTo>
                  <a:lnTo>
                    <a:pt x="23271" y="27196"/>
                  </a:lnTo>
                  <a:lnTo>
                    <a:pt x="23271" y="2137"/>
                  </a:lnTo>
                  <a:cubicBezTo>
                    <a:pt x="23294" y="1673"/>
                    <a:pt x="23294" y="1510"/>
                    <a:pt x="22272" y="1232"/>
                  </a:cubicBezTo>
                  <a:cubicBezTo>
                    <a:pt x="19485" y="512"/>
                    <a:pt x="15119" y="1"/>
                    <a:pt x="11914" y="1"/>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0"/>
            <p:cNvSpPr/>
            <p:nvPr/>
          </p:nvSpPr>
          <p:spPr>
            <a:xfrm>
              <a:off x="5448725" y="2392725"/>
              <a:ext cx="139950" cy="905175"/>
            </a:xfrm>
            <a:custGeom>
              <a:avLst/>
              <a:gdLst/>
              <a:ahLst/>
              <a:cxnLst/>
              <a:rect l="l" t="t" r="r" b="b"/>
              <a:pathLst>
                <a:path w="5598" h="36207" extrusionOk="0">
                  <a:moveTo>
                    <a:pt x="1" y="0"/>
                  </a:moveTo>
                  <a:lnTo>
                    <a:pt x="1" y="36206"/>
                  </a:lnTo>
                  <a:lnTo>
                    <a:pt x="5598" y="36206"/>
                  </a:lnTo>
                  <a:lnTo>
                    <a:pt x="5598"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0"/>
            <p:cNvSpPr/>
            <p:nvPr/>
          </p:nvSpPr>
          <p:spPr>
            <a:xfrm>
              <a:off x="1841475" y="2392725"/>
              <a:ext cx="617775" cy="904600"/>
            </a:xfrm>
            <a:custGeom>
              <a:avLst/>
              <a:gdLst/>
              <a:ahLst/>
              <a:cxnLst/>
              <a:rect l="l" t="t" r="r" b="b"/>
              <a:pathLst>
                <a:path w="24711" h="36184" extrusionOk="0">
                  <a:moveTo>
                    <a:pt x="0" y="0"/>
                  </a:moveTo>
                  <a:lnTo>
                    <a:pt x="0" y="36183"/>
                  </a:lnTo>
                  <a:lnTo>
                    <a:pt x="5806" y="36183"/>
                  </a:lnTo>
                  <a:lnTo>
                    <a:pt x="5806" y="5040"/>
                  </a:lnTo>
                  <a:lnTo>
                    <a:pt x="9220" y="5040"/>
                  </a:lnTo>
                  <a:cubicBezTo>
                    <a:pt x="9940" y="5040"/>
                    <a:pt x="10544" y="5063"/>
                    <a:pt x="11194" y="5086"/>
                  </a:cubicBezTo>
                  <a:cubicBezTo>
                    <a:pt x="16234" y="5179"/>
                    <a:pt x="18695" y="7176"/>
                    <a:pt x="18695" y="11101"/>
                  </a:cubicBezTo>
                  <a:lnTo>
                    <a:pt x="18695" y="11543"/>
                  </a:lnTo>
                  <a:cubicBezTo>
                    <a:pt x="18695" y="15165"/>
                    <a:pt x="16698" y="17581"/>
                    <a:pt x="11217" y="17581"/>
                  </a:cubicBezTo>
                  <a:lnTo>
                    <a:pt x="9592" y="17581"/>
                  </a:lnTo>
                  <a:lnTo>
                    <a:pt x="9592" y="22458"/>
                  </a:lnTo>
                  <a:cubicBezTo>
                    <a:pt x="10172" y="22481"/>
                    <a:pt x="10683" y="22504"/>
                    <a:pt x="11240" y="22504"/>
                  </a:cubicBezTo>
                  <a:cubicBezTo>
                    <a:pt x="19137" y="22504"/>
                    <a:pt x="24710" y="19392"/>
                    <a:pt x="24710" y="11612"/>
                  </a:cubicBezTo>
                  <a:lnTo>
                    <a:pt x="24710" y="11148"/>
                  </a:lnTo>
                  <a:cubicBezTo>
                    <a:pt x="24687" y="3019"/>
                    <a:pt x="18626" y="0"/>
                    <a:pt x="9824"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0"/>
            <p:cNvSpPr/>
            <p:nvPr/>
          </p:nvSpPr>
          <p:spPr>
            <a:xfrm>
              <a:off x="4278825" y="2482125"/>
              <a:ext cx="369275" cy="814025"/>
            </a:xfrm>
            <a:custGeom>
              <a:avLst/>
              <a:gdLst/>
              <a:ahLst/>
              <a:cxnLst/>
              <a:rect l="l" t="t" r="r" b="b"/>
              <a:pathLst>
                <a:path w="14771" h="32561" extrusionOk="0">
                  <a:moveTo>
                    <a:pt x="5667" y="1"/>
                  </a:moveTo>
                  <a:lnTo>
                    <a:pt x="0" y="744"/>
                  </a:lnTo>
                  <a:lnTo>
                    <a:pt x="0" y="25710"/>
                  </a:lnTo>
                  <a:cubicBezTo>
                    <a:pt x="0" y="30447"/>
                    <a:pt x="2346" y="32561"/>
                    <a:pt x="7618" y="32561"/>
                  </a:cubicBezTo>
                  <a:lnTo>
                    <a:pt x="14771" y="32561"/>
                  </a:lnTo>
                  <a:lnTo>
                    <a:pt x="14771" y="28241"/>
                  </a:lnTo>
                  <a:lnTo>
                    <a:pt x="9499" y="28241"/>
                  </a:lnTo>
                  <a:cubicBezTo>
                    <a:pt x="7223" y="28241"/>
                    <a:pt x="5667" y="28148"/>
                    <a:pt x="5667" y="25710"/>
                  </a:cubicBezTo>
                  <a:lnTo>
                    <a:pt x="5667" y="10103"/>
                  </a:lnTo>
                  <a:lnTo>
                    <a:pt x="14771" y="10103"/>
                  </a:lnTo>
                  <a:lnTo>
                    <a:pt x="14771" y="5783"/>
                  </a:lnTo>
                  <a:lnTo>
                    <a:pt x="5667" y="5783"/>
                  </a:lnTo>
                  <a:lnTo>
                    <a:pt x="5667" y="1"/>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0"/>
            <p:cNvSpPr/>
            <p:nvPr/>
          </p:nvSpPr>
          <p:spPr>
            <a:xfrm>
              <a:off x="5652525" y="3180600"/>
              <a:ext cx="117875" cy="117300"/>
            </a:xfrm>
            <a:custGeom>
              <a:avLst/>
              <a:gdLst/>
              <a:ahLst/>
              <a:cxnLst/>
              <a:rect l="l" t="t" r="r" b="b"/>
              <a:pathLst>
                <a:path w="4715" h="4692" extrusionOk="0">
                  <a:moveTo>
                    <a:pt x="2230" y="1277"/>
                  </a:moveTo>
                  <a:cubicBezTo>
                    <a:pt x="2741" y="1277"/>
                    <a:pt x="2973" y="1463"/>
                    <a:pt x="2973" y="1812"/>
                  </a:cubicBezTo>
                  <a:cubicBezTo>
                    <a:pt x="2973" y="2160"/>
                    <a:pt x="2741" y="2369"/>
                    <a:pt x="2299" y="2369"/>
                  </a:cubicBezTo>
                  <a:lnTo>
                    <a:pt x="1812" y="2369"/>
                  </a:lnTo>
                  <a:lnTo>
                    <a:pt x="1812" y="1277"/>
                  </a:lnTo>
                  <a:close/>
                  <a:moveTo>
                    <a:pt x="1580" y="1045"/>
                  </a:moveTo>
                  <a:lnTo>
                    <a:pt x="1580" y="3553"/>
                  </a:lnTo>
                  <a:lnTo>
                    <a:pt x="1858" y="3553"/>
                  </a:lnTo>
                  <a:lnTo>
                    <a:pt x="1858" y="2601"/>
                  </a:lnTo>
                  <a:lnTo>
                    <a:pt x="2462" y="2578"/>
                  </a:lnTo>
                  <a:lnTo>
                    <a:pt x="3089" y="3553"/>
                  </a:lnTo>
                  <a:lnTo>
                    <a:pt x="3391" y="3553"/>
                  </a:lnTo>
                  <a:lnTo>
                    <a:pt x="2741" y="2508"/>
                  </a:lnTo>
                  <a:cubicBezTo>
                    <a:pt x="3019" y="2392"/>
                    <a:pt x="3252" y="2160"/>
                    <a:pt x="3252" y="1788"/>
                  </a:cubicBezTo>
                  <a:cubicBezTo>
                    <a:pt x="3252" y="1324"/>
                    <a:pt x="2927" y="1045"/>
                    <a:pt x="2299" y="1045"/>
                  </a:cubicBezTo>
                  <a:close/>
                  <a:moveTo>
                    <a:pt x="2346" y="302"/>
                  </a:moveTo>
                  <a:cubicBezTo>
                    <a:pt x="3461" y="302"/>
                    <a:pt x="4343" y="1231"/>
                    <a:pt x="4343" y="2323"/>
                  </a:cubicBezTo>
                  <a:cubicBezTo>
                    <a:pt x="4343" y="3414"/>
                    <a:pt x="3461" y="4320"/>
                    <a:pt x="2346" y="4320"/>
                  </a:cubicBezTo>
                  <a:cubicBezTo>
                    <a:pt x="1254" y="4320"/>
                    <a:pt x="349" y="3414"/>
                    <a:pt x="349" y="2323"/>
                  </a:cubicBezTo>
                  <a:cubicBezTo>
                    <a:pt x="349" y="1208"/>
                    <a:pt x="1254" y="302"/>
                    <a:pt x="2346" y="302"/>
                  </a:cubicBezTo>
                  <a:close/>
                  <a:moveTo>
                    <a:pt x="2346" y="0"/>
                  </a:moveTo>
                  <a:cubicBezTo>
                    <a:pt x="1045" y="0"/>
                    <a:pt x="0" y="1045"/>
                    <a:pt x="0" y="2346"/>
                  </a:cubicBezTo>
                  <a:cubicBezTo>
                    <a:pt x="0" y="3623"/>
                    <a:pt x="1045" y="4691"/>
                    <a:pt x="2346" y="4691"/>
                  </a:cubicBezTo>
                  <a:cubicBezTo>
                    <a:pt x="3670" y="4691"/>
                    <a:pt x="4715" y="3623"/>
                    <a:pt x="4715" y="2346"/>
                  </a:cubicBezTo>
                  <a:cubicBezTo>
                    <a:pt x="4715" y="1045"/>
                    <a:pt x="3670" y="0"/>
                    <a:pt x="2346"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theme" Target="../theme/theme2.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4.xml"/><Relationship Id="rId13" Type="http://schemas.openxmlformats.org/officeDocument/2006/relationships/slideLayout" Target="../slideLayouts/slideLayout39.xml"/><Relationship Id="rId3" Type="http://schemas.openxmlformats.org/officeDocument/2006/relationships/slideLayout" Target="../slideLayouts/slideLayout29.xml"/><Relationship Id="rId7" Type="http://schemas.openxmlformats.org/officeDocument/2006/relationships/slideLayout" Target="../slideLayouts/slideLayout33.xml"/><Relationship Id="rId12" Type="http://schemas.openxmlformats.org/officeDocument/2006/relationships/slideLayout" Target="../slideLayouts/slideLayout38.xml"/><Relationship Id="rId2" Type="http://schemas.openxmlformats.org/officeDocument/2006/relationships/slideLayout" Target="../slideLayouts/slideLayout28.xml"/><Relationship Id="rId16" Type="http://schemas.openxmlformats.org/officeDocument/2006/relationships/theme" Target="../theme/theme3.xml"/><Relationship Id="rId1" Type="http://schemas.openxmlformats.org/officeDocument/2006/relationships/slideLayout" Target="../slideLayouts/slideLayout27.xml"/><Relationship Id="rId6" Type="http://schemas.openxmlformats.org/officeDocument/2006/relationships/slideLayout" Target="../slideLayouts/slideLayout32.xml"/><Relationship Id="rId11" Type="http://schemas.openxmlformats.org/officeDocument/2006/relationships/slideLayout" Target="../slideLayouts/slideLayout37.xml"/><Relationship Id="rId5" Type="http://schemas.openxmlformats.org/officeDocument/2006/relationships/slideLayout" Target="../slideLayouts/slideLayout31.xml"/><Relationship Id="rId15" Type="http://schemas.openxmlformats.org/officeDocument/2006/relationships/slideLayout" Target="../slideLayouts/slideLayout41.xml"/><Relationship Id="rId10" Type="http://schemas.openxmlformats.org/officeDocument/2006/relationships/slideLayout" Target="../slideLayouts/slideLayout36.xml"/><Relationship Id="rId4" Type="http://schemas.openxmlformats.org/officeDocument/2006/relationships/slideLayout" Target="../slideLayouts/slideLayout30.xml"/><Relationship Id="rId9" Type="http://schemas.openxmlformats.org/officeDocument/2006/relationships/slideLayout" Target="../slideLayouts/slideLayout35.xml"/><Relationship Id="rId14" Type="http://schemas.openxmlformats.org/officeDocument/2006/relationships/slideLayout" Target="../slideLayouts/slideLayout40.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9.xml"/><Relationship Id="rId13" Type="http://schemas.openxmlformats.org/officeDocument/2006/relationships/slideLayout" Target="../slideLayouts/slideLayout54.xml"/><Relationship Id="rId3" Type="http://schemas.openxmlformats.org/officeDocument/2006/relationships/slideLayout" Target="../slideLayouts/slideLayout44.xml"/><Relationship Id="rId7" Type="http://schemas.openxmlformats.org/officeDocument/2006/relationships/slideLayout" Target="../slideLayouts/slideLayout48.xml"/><Relationship Id="rId12" Type="http://schemas.openxmlformats.org/officeDocument/2006/relationships/slideLayout" Target="../slideLayouts/slideLayout53.xml"/><Relationship Id="rId2" Type="http://schemas.openxmlformats.org/officeDocument/2006/relationships/slideLayout" Target="../slideLayouts/slideLayout43.xml"/><Relationship Id="rId1" Type="http://schemas.openxmlformats.org/officeDocument/2006/relationships/slideLayout" Target="../slideLayouts/slideLayout42.xml"/><Relationship Id="rId6" Type="http://schemas.openxmlformats.org/officeDocument/2006/relationships/slideLayout" Target="../slideLayouts/slideLayout47.xml"/><Relationship Id="rId11" Type="http://schemas.openxmlformats.org/officeDocument/2006/relationships/slideLayout" Target="../slideLayouts/slideLayout52.xml"/><Relationship Id="rId5" Type="http://schemas.openxmlformats.org/officeDocument/2006/relationships/slideLayout" Target="../slideLayouts/slideLayout46.xml"/><Relationship Id="rId10" Type="http://schemas.openxmlformats.org/officeDocument/2006/relationships/slideLayout" Target="../slideLayouts/slideLayout51.xml"/><Relationship Id="rId4" Type="http://schemas.openxmlformats.org/officeDocument/2006/relationships/slideLayout" Target="../slideLayouts/slideLayout45.xml"/><Relationship Id="rId9" Type="http://schemas.openxmlformats.org/officeDocument/2006/relationships/slideLayout" Target="../slideLayouts/slideLayout50.xml"/><Relationship Id="rId14" Type="http://schemas.openxmlformats.org/officeDocument/2006/relationships/theme" Target="../theme/theme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78"/>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338"/>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 id="2147483687" r:id="rId14"/>
    <p:sldLayoutId id="2147483688"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14"/>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89" r:id="rId1"/>
    <p:sldLayoutId id="2147483690"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30.xml"/><Relationship Id="rId6" Type="http://schemas.openxmlformats.org/officeDocument/2006/relationships/hyperlink" Target="https://twitter.com/starbuxman" TargetMode="External"/><Relationship Id="rId5" Type="http://schemas.openxmlformats.org/officeDocument/2006/relationships/image" Target="../media/image8.png"/><Relationship Id="rId4" Type="http://schemas.openxmlformats.org/officeDocument/2006/relationships/image" Target="../media/image21.png"/></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1.xml"/><Relationship Id="rId1" Type="http://schemas.openxmlformats.org/officeDocument/2006/relationships/slideLayout" Target="../slideLayouts/slideLayout52.xml"/></Relationships>
</file>

<file path=ppt/slides/_rels/slide1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2.xml"/><Relationship Id="rId1" Type="http://schemas.openxmlformats.org/officeDocument/2006/relationships/slideLayout" Target="../slideLayouts/slideLayout52.xml"/></Relationships>
</file>

<file path=ppt/slides/_rels/slide1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3.xml"/><Relationship Id="rId1" Type="http://schemas.openxmlformats.org/officeDocument/2006/relationships/slideLayout" Target="../slideLayouts/slideLayout52.xml"/></Relationships>
</file>

<file path=ppt/slides/_rels/slide1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4.xml"/><Relationship Id="rId1" Type="http://schemas.openxmlformats.org/officeDocument/2006/relationships/slideLayout" Target="../slideLayouts/slideLayout52.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52.xml"/><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3" Type="http://schemas.openxmlformats.org/officeDocument/2006/relationships/hyperlink" Target="https://start.spring.io/" TargetMode="External"/><Relationship Id="rId2" Type="http://schemas.openxmlformats.org/officeDocument/2006/relationships/notesSlide" Target="../notesSlides/notesSlide16.xml"/><Relationship Id="rId1" Type="http://schemas.openxmlformats.org/officeDocument/2006/relationships/slideLayout" Target="../slideLayouts/slideLayout52.xml"/><Relationship Id="rId5" Type="http://schemas.openxmlformats.org/officeDocument/2006/relationships/image" Target="../media/image26.png"/><Relationship Id="rId4" Type="http://schemas.openxmlformats.org/officeDocument/2006/relationships/hyperlink" Target="https://start.spring.io" TargetMode="External"/></Relationships>
</file>

<file path=ppt/slides/_rels/slide17.xml.rels><?xml version="1.0" encoding="UTF-8" standalone="yes"?>
<Relationships xmlns="http://schemas.openxmlformats.org/package/2006/relationships"><Relationship Id="rId3" Type="http://schemas.openxmlformats.org/officeDocument/2006/relationships/hyperlink" Target="https://start.spring.io" TargetMode="External"/><Relationship Id="rId2" Type="http://schemas.openxmlformats.org/officeDocument/2006/relationships/notesSlide" Target="../notesSlides/notesSlide17.xml"/><Relationship Id="rId1" Type="http://schemas.openxmlformats.org/officeDocument/2006/relationships/slideLayout" Target="../slideLayouts/slideLayout52.xml"/><Relationship Id="rId4" Type="http://schemas.openxmlformats.org/officeDocument/2006/relationships/image" Target="../media/image26.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hyperlink" Target="https://12factor.net/" TargetMode="External"/><Relationship Id="rId7" Type="http://schemas.openxmlformats.org/officeDocument/2006/relationships/hyperlink" Target="https://start.spring.io/" TargetMode="External"/><Relationship Id="rId2" Type="http://schemas.openxmlformats.org/officeDocument/2006/relationships/notesSlide" Target="../notesSlides/notesSlide20.xml"/><Relationship Id="rId1" Type="http://schemas.openxmlformats.org/officeDocument/2006/relationships/slideLayout" Target="../slideLayouts/slideLayout52.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hyperlink" Target="https://drive.google.com/a/pivotal.io/open?id=1BFtBx13Q-MrYYv_uJoD8GPT8KnILRpor"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1.xml"/><Relationship Id="rId1" Type="http://schemas.openxmlformats.org/officeDocument/2006/relationships/slideLayout" Target="../slideLayouts/slideLayout52.xml"/><Relationship Id="rId6" Type="http://schemas.openxmlformats.org/officeDocument/2006/relationships/image" Target="../media/image29.png"/><Relationship Id="rId5" Type="http://schemas.openxmlformats.org/officeDocument/2006/relationships/image" Target="../media/image8.png"/><Relationship Id="rId4" Type="http://schemas.openxmlformats.org/officeDocument/2006/relationships/hyperlink" Target="https://spring.io/projects/spring-cloud" TargetMode="Externa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2.xml"/></Relationships>
</file>

<file path=ppt/slides/_rels/slide2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3.xml"/><Relationship Id="rId1" Type="http://schemas.openxmlformats.org/officeDocument/2006/relationships/slideLayout" Target="../slideLayouts/slideLayout44.xml"/></Relationships>
</file>

<file path=ppt/slides/_rels/slide24.xml.rels><?xml version="1.0" encoding="UTF-8" standalone="yes"?>
<Relationships xmlns="http://schemas.openxmlformats.org/package/2006/relationships"><Relationship Id="rId3" Type="http://schemas.openxmlformats.org/officeDocument/2006/relationships/image" Target="../media/image31.png"/><Relationship Id="rId7" Type="http://schemas.openxmlformats.org/officeDocument/2006/relationships/image" Target="../media/image33.png"/><Relationship Id="rId2" Type="http://schemas.openxmlformats.org/officeDocument/2006/relationships/notesSlide" Target="../notesSlides/notesSlide24.xml"/><Relationship Id="rId1" Type="http://schemas.openxmlformats.org/officeDocument/2006/relationships/slideLayout" Target="../slideLayouts/slideLayout5.xml"/><Relationship Id="rId6" Type="http://schemas.openxmlformats.org/officeDocument/2006/relationships/hyperlink" Target="https://pv.tl/2HcYOZ1" TargetMode="External"/><Relationship Id="rId5" Type="http://schemas.openxmlformats.org/officeDocument/2006/relationships/image" Target="../media/image32.png"/><Relationship Id="rId4" Type="http://schemas.openxmlformats.org/officeDocument/2006/relationships/hyperlink" Target="https://pv.tl/2H7uvTC" TargetMode="External"/></Relationships>
</file>

<file path=ppt/slides/_rels/slide2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12.xml"/><Relationship Id="rId6" Type="http://schemas.openxmlformats.org/officeDocument/2006/relationships/image" Target="../media/image6.png"/><Relationship Id="rId5" Type="http://schemas.openxmlformats.org/officeDocument/2006/relationships/hyperlink" Target="https://start.spring.io/" TargetMode="External"/><Relationship Id="rId4" Type="http://schemas.openxmlformats.org/officeDocument/2006/relationships/hyperlink" Target="https://snyk.io/blog/jvm-ecosystem-report-2018-platform-application/"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31.xml"/><Relationship Id="rId5" Type="http://schemas.openxmlformats.org/officeDocument/2006/relationships/image" Target="../media/image9.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12.xm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hyperlink" Target="https://youtu.be/lhkwLtDIMHI" TargetMode="External"/><Relationship Id="rId2" Type="http://schemas.openxmlformats.org/officeDocument/2006/relationships/notesSlide" Target="../notesSlides/notesSlide6.xml"/><Relationship Id="rId1" Type="http://schemas.openxmlformats.org/officeDocument/2006/relationships/slideLayout" Target="../slideLayouts/slideLayout1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hyperlink" Target="https://steeltoe.io/" TargetMode="External"/><Relationship Id="rId7"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1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2.xml"/><Relationship Id="rId4" Type="http://schemas.openxmlformats.org/officeDocument/2006/relationships/image" Target="../media/image19.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90"/>
        <p:cNvGrpSpPr/>
        <p:nvPr/>
      </p:nvGrpSpPr>
      <p:grpSpPr>
        <a:xfrm>
          <a:off x="0" y="0"/>
          <a:ext cx="0" cy="0"/>
          <a:chOff x="0" y="0"/>
          <a:chExt cx="0" cy="0"/>
        </a:xfrm>
      </p:grpSpPr>
      <p:sp>
        <p:nvSpPr>
          <p:cNvPr id="691" name="Google Shape;691;p60"/>
          <p:cNvSpPr/>
          <p:nvPr/>
        </p:nvSpPr>
        <p:spPr>
          <a:xfrm>
            <a:off x="3978449" y="0"/>
            <a:ext cx="5320675" cy="5143504"/>
          </a:xfrm>
          <a:custGeom>
            <a:avLst/>
            <a:gdLst/>
            <a:ahLst/>
            <a:cxnLst/>
            <a:rect l="l" t="t" r="r" b="b"/>
            <a:pathLst>
              <a:path w="23258" h="22486" extrusionOk="0">
                <a:moveTo>
                  <a:pt x="20375" y="2482"/>
                </a:moveTo>
                <a:cubicBezTo>
                  <a:pt x="21683" y="6361"/>
                  <a:pt x="23258" y="12439"/>
                  <a:pt x="20434" y="16184"/>
                </a:cubicBezTo>
                <a:cubicBezTo>
                  <a:pt x="18700" y="18506"/>
                  <a:pt x="15724" y="18880"/>
                  <a:pt x="12808" y="18880"/>
                </a:cubicBezTo>
                <a:cubicBezTo>
                  <a:pt x="11427" y="18880"/>
                  <a:pt x="10058" y="18796"/>
                  <a:pt x="8842" y="18796"/>
                </a:cubicBezTo>
                <a:cubicBezTo>
                  <a:pt x="8534" y="18796"/>
                  <a:pt x="8237" y="18801"/>
                  <a:pt x="7951" y="18815"/>
                </a:cubicBezTo>
                <a:cubicBezTo>
                  <a:pt x="7951" y="18815"/>
                  <a:pt x="7282" y="18859"/>
                  <a:pt x="6599" y="18963"/>
                </a:cubicBezTo>
                <a:cubicBezTo>
                  <a:pt x="6599" y="18963"/>
                  <a:pt x="6866" y="18859"/>
                  <a:pt x="7178" y="18740"/>
                </a:cubicBezTo>
                <a:cubicBezTo>
                  <a:pt x="9853" y="17819"/>
                  <a:pt x="11116" y="17641"/>
                  <a:pt x="12736" y="16808"/>
                </a:cubicBezTo>
                <a:cubicBezTo>
                  <a:pt x="15783" y="15248"/>
                  <a:pt x="18800" y="11845"/>
                  <a:pt x="19424" y="8323"/>
                </a:cubicBezTo>
                <a:lnTo>
                  <a:pt x="19424" y="8323"/>
                </a:lnTo>
                <a:cubicBezTo>
                  <a:pt x="18265" y="11711"/>
                  <a:pt x="14742" y="14639"/>
                  <a:pt x="11532" y="15813"/>
                </a:cubicBezTo>
                <a:cubicBezTo>
                  <a:pt x="9333" y="16630"/>
                  <a:pt x="5365" y="17418"/>
                  <a:pt x="5365" y="17418"/>
                </a:cubicBezTo>
                <a:lnTo>
                  <a:pt x="5202" y="17328"/>
                </a:lnTo>
                <a:cubicBezTo>
                  <a:pt x="2497" y="16021"/>
                  <a:pt x="2423" y="10165"/>
                  <a:pt x="7327" y="8278"/>
                </a:cubicBezTo>
                <a:cubicBezTo>
                  <a:pt x="9482" y="7461"/>
                  <a:pt x="11532" y="7907"/>
                  <a:pt x="13866" y="7357"/>
                </a:cubicBezTo>
                <a:cubicBezTo>
                  <a:pt x="16347" y="6762"/>
                  <a:pt x="19216" y="4905"/>
                  <a:pt x="20375" y="2482"/>
                </a:cubicBezTo>
                <a:close/>
                <a:moveTo>
                  <a:pt x="4451" y="17988"/>
                </a:moveTo>
                <a:cubicBezTo>
                  <a:pt x="4662" y="17988"/>
                  <a:pt x="4874" y="18058"/>
                  <a:pt x="5053" y="18205"/>
                </a:cubicBezTo>
                <a:cubicBezTo>
                  <a:pt x="5469" y="18532"/>
                  <a:pt x="5529" y="19141"/>
                  <a:pt x="5202" y="19558"/>
                </a:cubicBezTo>
                <a:cubicBezTo>
                  <a:pt x="5007" y="19786"/>
                  <a:pt x="4726" y="19909"/>
                  <a:pt x="4445" y="19909"/>
                </a:cubicBezTo>
                <a:cubicBezTo>
                  <a:pt x="4233" y="19909"/>
                  <a:pt x="4022" y="19839"/>
                  <a:pt x="3849" y="19691"/>
                </a:cubicBezTo>
                <a:cubicBezTo>
                  <a:pt x="3433" y="19364"/>
                  <a:pt x="3374" y="18755"/>
                  <a:pt x="3701" y="18339"/>
                </a:cubicBezTo>
                <a:cubicBezTo>
                  <a:pt x="3895" y="18111"/>
                  <a:pt x="4172" y="17988"/>
                  <a:pt x="4451" y="17988"/>
                </a:cubicBezTo>
                <a:close/>
                <a:moveTo>
                  <a:pt x="11250" y="0"/>
                </a:moveTo>
                <a:cubicBezTo>
                  <a:pt x="5038" y="0"/>
                  <a:pt x="0" y="5038"/>
                  <a:pt x="0" y="11235"/>
                </a:cubicBezTo>
                <a:cubicBezTo>
                  <a:pt x="0" y="14490"/>
                  <a:pt x="1382" y="17418"/>
                  <a:pt x="3597" y="19468"/>
                </a:cubicBezTo>
                <a:lnTo>
                  <a:pt x="4013" y="19840"/>
                </a:lnTo>
                <a:cubicBezTo>
                  <a:pt x="5974" y="21490"/>
                  <a:pt x="8486" y="22485"/>
                  <a:pt x="11250" y="22485"/>
                </a:cubicBezTo>
                <a:cubicBezTo>
                  <a:pt x="17165" y="22485"/>
                  <a:pt x="22039" y="17878"/>
                  <a:pt x="22455" y="12053"/>
                </a:cubicBezTo>
                <a:cubicBezTo>
                  <a:pt x="22767" y="9199"/>
                  <a:pt x="21920" y="5573"/>
                  <a:pt x="20494" y="1278"/>
                </a:cubicBezTo>
                <a:cubicBezTo>
                  <a:pt x="20152" y="2066"/>
                  <a:pt x="19751" y="2765"/>
                  <a:pt x="19290" y="3404"/>
                </a:cubicBezTo>
                <a:cubicBezTo>
                  <a:pt x="17254" y="1293"/>
                  <a:pt x="14401" y="0"/>
                  <a:pt x="11250" y="0"/>
                </a:cubicBezTo>
                <a:close/>
              </a:path>
            </a:pathLst>
          </a:custGeom>
          <a:solidFill>
            <a:srgbClr val="FFFFFF">
              <a:alpha val="4923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a:p>
        </p:txBody>
      </p:sp>
      <p:sp>
        <p:nvSpPr>
          <p:cNvPr id="692" name="Google Shape;692;p60"/>
          <p:cNvSpPr txBox="1">
            <a:spLocks noGrp="1"/>
          </p:cNvSpPr>
          <p:nvPr>
            <p:ph type="subTitle" idx="1"/>
          </p:nvPr>
        </p:nvSpPr>
        <p:spPr>
          <a:xfrm>
            <a:off x="523200" y="3306700"/>
            <a:ext cx="4173600" cy="140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b="1" dirty="0"/>
          </a:p>
        </p:txBody>
      </p:sp>
      <p:sp>
        <p:nvSpPr>
          <p:cNvPr id="693" name="Google Shape;693;p60"/>
          <p:cNvSpPr txBox="1">
            <a:spLocks noGrp="1"/>
          </p:cNvSpPr>
          <p:nvPr>
            <p:ph type="title"/>
          </p:nvPr>
        </p:nvSpPr>
        <p:spPr>
          <a:xfrm>
            <a:off x="523200" y="1737025"/>
            <a:ext cx="6643200" cy="119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a:t>Spring in 60 Seconds</a:t>
            </a:r>
            <a:endParaRPr b="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29"/>
        <p:cNvGrpSpPr/>
        <p:nvPr/>
      </p:nvGrpSpPr>
      <p:grpSpPr>
        <a:xfrm>
          <a:off x="0" y="0"/>
          <a:ext cx="0" cy="0"/>
          <a:chOff x="0" y="0"/>
          <a:chExt cx="0" cy="0"/>
        </a:xfrm>
      </p:grpSpPr>
      <p:pic>
        <p:nvPicPr>
          <p:cNvPr id="830" name="Google Shape;830;p69"/>
          <p:cNvPicPr preferRelativeResize="0"/>
          <p:nvPr/>
        </p:nvPicPr>
        <p:blipFill rotWithShape="1">
          <a:blip r:embed="rId3">
            <a:alphaModFix/>
          </a:blip>
          <a:srcRect b="15461"/>
          <a:stretch/>
        </p:blipFill>
        <p:spPr>
          <a:xfrm>
            <a:off x="0" y="0"/>
            <a:ext cx="9144000" cy="5159902"/>
          </a:xfrm>
          <a:prstGeom prst="rect">
            <a:avLst/>
          </a:prstGeom>
          <a:noFill/>
          <a:ln>
            <a:noFill/>
          </a:ln>
        </p:spPr>
      </p:pic>
      <p:sp>
        <p:nvSpPr>
          <p:cNvPr id="831" name="Google Shape;831;p69"/>
          <p:cNvSpPr/>
          <p:nvPr/>
        </p:nvSpPr>
        <p:spPr>
          <a:xfrm>
            <a:off x="-50" y="200"/>
            <a:ext cx="9144000" cy="5143500"/>
          </a:xfrm>
          <a:prstGeom prst="rect">
            <a:avLst/>
          </a:prstGeom>
          <a:solidFill>
            <a:srgbClr val="00253E">
              <a:alpha val="70000"/>
            </a:srgbClr>
          </a:solidFill>
          <a:ln>
            <a:noFill/>
          </a:ln>
          <a:effectLst>
            <a:outerShdw blurRad="40000" dist="23000" dir="5400000" rotWithShape="0">
              <a:srgbClr val="000000">
                <a:alpha val="349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Clr>
                <a:srgbClr val="000000"/>
              </a:buClr>
              <a:buFont typeface="Arial"/>
              <a:buNone/>
            </a:pPr>
            <a:endParaRPr sz="1800" b="0" i="0" u="none" strike="noStrike" cap="none">
              <a:solidFill>
                <a:srgbClr val="00253E"/>
              </a:solidFill>
              <a:latin typeface="Arial"/>
              <a:ea typeface="Arial"/>
              <a:cs typeface="Arial"/>
              <a:sym typeface="Arial"/>
            </a:endParaRPr>
          </a:p>
        </p:txBody>
      </p:sp>
      <p:pic>
        <p:nvPicPr>
          <p:cNvPr id="832" name="Google Shape;832;p69" descr="Picture 4"/>
          <p:cNvPicPr preferRelativeResize="0"/>
          <p:nvPr/>
        </p:nvPicPr>
        <p:blipFill rotWithShape="1">
          <a:blip r:embed="rId4">
            <a:alphaModFix amt="7000"/>
          </a:blip>
          <a:srcRect/>
          <a:stretch/>
        </p:blipFill>
        <p:spPr>
          <a:xfrm>
            <a:off x="2667000" y="0"/>
            <a:ext cx="6491689" cy="5159905"/>
          </a:xfrm>
          <a:prstGeom prst="rect">
            <a:avLst/>
          </a:prstGeom>
          <a:noFill/>
          <a:ln>
            <a:noFill/>
          </a:ln>
        </p:spPr>
      </p:pic>
      <p:sp>
        <p:nvSpPr>
          <p:cNvPr id="833" name="Google Shape;833;p69"/>
          <p:cNvSpPr/>
          <p:nvPr/>
        </p:nvSpPr>
        <p:spPr>
          <a:xfrm>
            <a:off x="922450" y="1575450"/>
            <a:ext cx="7420200" cy="1992600"/>
          </a:xfrm>
          <a:prstGeom prst="rect">
            <a:avLst/>
          </a:prstGeom>
          <a:noFill/>
          <a:ln>
            <a:noFill/>
          </a:ln>
        </p:spPr>
        <p:txBody>
          <a:bodyPr spcFirstLastPara="1" wrap="square" lIns="91425" tIns="45700" rIns="91425" bIns="45700" anchor="ctr" anchorCtr="0">
            <a:noAutofit/>
          </a:bodyPr>
          <a:lstStyle/>
          <a:p>
            <a:pPr marL="0" lvl="0" indent="0" algn="ctr" rtl="0">
              <a:lnSpc>
                <a:spcPct val="130000"/>
              </a:lnSpc>
              <a:spcBef>
                <a:spcPts val="0"/>
              </a:spcBef>
              <a:spcAft>
                <a:spcPts val="0"/>
              </a:spcAft>
              <a:buClr>
                <a:schemeClr val="folHlink"/>
              </a:buClr>
              <a:buFont typeface="Arial"/>
              <a:buNone/>
            </a:pPr>
            <a:r>
              <a:rPr lang="en-US" sz="3000" b="1">
                <a:solidFill>
                  <a:srgbClr val="FFFFFF"/>
                </a:solidFill>
                <a:latin typeface="Proxima Nova"/>
                <a:ea typeface="Proxima Nova"/>
                <a:cs typeface="Proxima Nova"/>
                <a:sym typeface="Proxima Nova"/>
              </a:rPr>
              <a:t>“Working with </a:t>
            </a:r>
            <a:r>
              <a:rPr lang="en-US" sz="3000" b="1">
                <a:solidFill>
                  <a:srgbClr val="69BB30"/>
                </a:solidFill>
                <a:latin typeface="Proxima Nova"/>
                <a:ea typeface="Proxima Nova"/>
                <a:cs typeface="Proxima Nova"/>
                <a:sym typeface="Proxima Nova"/>
              </a:rPr>
              <a:t>Spring</a:t>
            </a:r>
            <a:r>
              <a:rPr lang="en-US" sz="3000" b="1">
                <a:solidFill>
                  <a:srgbClr val="FFFFFF"/>
                </a:solidFill>
                <a:latin typeface="Proxima Nova"/>
                <a:ea typeface="Proxima Nova"/>
                <a:cs typeface="Proxima Nova"/>
                <a:sym typeface="Proxima Nova"/>
              </a:rPr>
              <a:t> </a:t>
            </a:r>
            <a:r>
              <a:rPr lang="en-US" sz="3000" b="1">
                <a:solidFill>
                  <a:srgbClr val="69BB30"/>
                </a:solidFill>
                <a:latin typeface="Proxima Nova"/>
                <a:ea typeface="Proxima Nova"/>
                <a:cs typeface="Proxima Nova"/>
                <a:sym typeface="Proxima Nova"/>
              </a:rPr>
              <a:t>Boot</a:t>
            </a:r>
            <a:r>
              <a:rPr lang="en-US" sz="3000" b="1">
                <a:solidFill>
                  <a:srgbClr val="FFFFFF"/>
                </a:solidFill>
                <a:latin typeface="Proxima Nova"/>
                <a:ea typeface="Proxima Nova"/>
                <a:cs typeface="Proxima Nova"/>
                <a:sym typeface="Proxima Nova"/>
              </a:rPr>
              <a:t> is like pair-programming with the Spring team.”</a:t>
            </a:r>
            <a:endParaRPr sz="3000" b="1">
              <a:solidFill>
                <a:srgbClr val="FFFFFF"/>
              </a:solidFill>
              <a:latin typeface="Proxima Nova"/>
              <a:ea typeface="Proxima Nova"/>
              <a:cs typeface="Proxima Nova"/>
              <a:sym typeface="Proxima Nova"/>
            </a:endParaRPr>
          </a:p>
        </p:txBody>
      </p:sp>
      <p:grpSp>
        <p:nvGrpSpPr>
          <p:cNvPr id="834" name="Google Shape;834;p69"/>
          <p:cNvGrpSpPr/>
          <p:nvPr/>
        </p:nvGrpSpPr>
        <p:grpSpPr>
          <a:xfrm>
            <a:off x="3670095" y="1427253"/>
            <a:ext cx="1803817" cy="2206840"/>
            <a:chOff x="1007275" y="1371817"/>
            <a:chExt cx="4345500" cy="2303350"/>
          </a:xfrm>
        </p:grpSpPr>
        <p:cxnSp>
          <p:nvCxnSpPr>
            <p:cNvPr id="835" name="Google Shape;835;p69"/>
            <p:cNvCxnSpPr/>
            <p:nvPr/>
          </p:nvCxnSpPr>
          <p:spPr>
            <a:xfrm>
              <a:off x="1007275" y="1371817"/>
              <a:ext cx="4345500" cy="0"/>
            </a:xfrm>
            <a:prstGeom prst="straightConnector1">
              <a:avLst/>
            </a:prstGeom>
            <a:noFill/>
            <a:ln w="38100" cap="flat" cmpd="sng">
              <a:solidFill>
                <a:schemeClr val="lt2"/>
              </a:solidFill>
              <a:prstDash val="solid"/>
              <a:round/>
              <a:headEnd type="none" w="med" len="med"/>
              <a:tailEnd type="none" w="med" len="med"/>
            </a:ln>
          </p:spPr>
        </p:cxnSp>
        <p:cxnSp>
          <p:nvCxnSpPr>
            <p:cNvPr id="836" name="Google Shape;836;p69"/>
            <p:cNvCxnSpPr/>
            <p:nvPr/>
          </p:nvCxnSpPr>
          <p:spPr>
            <a:xfrm>
              <a:off x="1007275" y="3675167"/>
              <a:ext cx="4345500" cy="0"/>
            </a:xfrm>
            <a:prstGeom prst="straightConnector1">
              <a:avLst/>
            </a:prstGeom>
            <a:noFill/>
            <a:ln w="38100" cap="flat" cmpd="sng">
              <a:solidFill>
                <a:schemeClr val="lt2"/>
              </a:solidFill>
              <a:prstDash val="solid"/>
              <a:round/>
              <a:headEnd type="none" w="med" len="med"/>
              <a:tailEnd type="none" w="med" len="med"/>
            </a:ln>
          </p:spPr>
        </p:cxnSp>
      </p:grpSp>
      <p:grpSp>
        <p:nvGrpSpPr>
          <p:cNvPr id="837" name="Google Shape;837;p69"/>
          <p:cNvGrpSpPr/>
          <p:nvPr/>
        </p:nvGrpSpPr>
        <p:grpSpPr>
          <a:xfrm>
            <a:off x="287525" y="4854556"/>
            <a:ext cx="634914" cy="148716"/>
            <a:chOff x="1841475" y="2392725"/>
            <a:chExt cx="3928925" cy="920275"/>
          </a:xfrm>
        </p:grpSpPr>
        <p:sp>
          <p:nvSpPr>
            <p:cNvPr id="838" name="Google Shape;838;p69"/>
            <p:cNvSpPr/>
            <p:nvPr/>
          </p:nvSpPr>
          <p:spPr>
            <a:xfrm>
              <a:off x="2574175" y="2392725"/>
              <a:ext cx="139950" cy="905175"/>
            </a:xfrm>
            <a:custGeom>
              <a:avLst/>
              <a:gdLst/>
              <a:ahLst/>
              <a:cxnLst/>
              <a:rect l="l" t="t" r="r" b="b"/>
              <a:pathLst>
                <a:path w="5598" h="36207" extrusionOk="0">
                  <a:moveTo>
                    <a:pt x="1" y="0"/>
                  </a:moveTo>
                  <a:lnTo>
                    <a:pt x="1" y="5411"/>
                  </a:lnTo>
                  <a:lnTo>
                    <a:pt x="5575" y="5411"/>
                  </a:lnTo>
                  <a:lnTo>
                    <a:pt x="5575" y="0"/>
                  </a:lnTo>
                  <a:close/>
                  <a:moveTo>
                    <a:pt x="1" y="9383"/>
                  </a:moveTo>
                  <a:lnTo>
                    <a:pt x="1" y="36206"/>
                  </a:lnTo>
                  <a:lnTo>
                    <a:pt x="5598" y="36206"/>
                  </a:lnTo>
                  <a:lnTo>
                    <a:pt x="5598" y="9383"/>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69"/>
            <p:cNvSpPr/>
            <p:nvPr/>
          </p:nvSpPr>
          <p:spPr>
            <a:xfrm>
              <a:off x="2816875" y="2626700"/>
              <a:ext cx="703700" cy="686300"/>
            </a:xfrm>
            <a:custGeom>
              <a:avLst/>
              <a:gdLst/>
              <a:ahLst/>
              <a:cxnLst/>
              <a:rect l="l" t="t" r="r" b="b"/>
              <a:pathLst>
                <a:path w="28148" h="27452" extrusionOk="0">
                  <a:moveTo>
                    <a:pt x="0" y="0"/>
                  </a:moveTo>
                  <a:lnTo>
                    <a:pt x="0" y="3949"/>
                  </a:lnTo>
                  <a:lnTo>
                    <a:pt x="2601" y="3949"/>
                  </a:lnTo>
                  <a:lnTo>
                    <a:pt x="9081" y="23201"/>
                  </a:lnTo>
                  <a:cubicBezTo>
                    <a:pt x="10103" y="26151"/>
                    <a:pt x="11821" y="27451"/>
                    <a:pt x="14701" y="27451"/>
                  </a:cubicBezTo>
                  <a:cubicBezTo>
                    <a:pt x="16629" y="27451"/>
                    <a:pt x="19021" y="26987"/>
                    <a:pt x="20368" y="23201"/>
                  </a:cubicBezTo>
                  <a:lnTo>
                    <a:pt x="28148" y="0"/>
                  </a:lnTo>
                  <a:lnTo>
                    <a:pt x="22783" y="0"/>
                  </a:lnTo>
                  <a:lnTo>
                    <a:pt x="15978" y="21529"/>
                  </a:lnTo>
                  <a:cubicBezTo>
                    <a:pt x="15723" y="22458"/>
                    <a:pt x="15537" y="23015"/>
                    <a:pt x="14701" y="23015"/>
                  </a:cubicBezTo>
                  <a:cubicBezTo>
                    <a:pt x="13888" y="23015"/>
                    <a:pt x="13703" y="22458"/>
                    <a:pt x="13424" y="21529"/>
                  </a:cubicBezTo>
                  <a:lnTo>
                    <a:pt x="6712"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69"/>
            <p:cNvSpPr/>
            <p:nvPr/>
          </p:nvSpPr>
          <p:spPr>
            <a:xfrm>
              <a:off x="3557125" y="2626700"/>
              <a:ext cx="614900" cy="685700"/>
            </a:xfrm>
            <a:custGeom>
              <a:avLst/>
              <a:gdLst/>
              <a:ahLst/>
              <a:cxnLst/>
              <a:rect l="l" t="t" r="r" b="b"/>
              <a:pathLst>
                <a:path w="24596" h="27428" extrusionOk="0">
                  <a:moveTo>
                    <a:pt x="12310" y="4436"/>
                  </a:moveTo>
                  <a:cubicBezTo>
                    <a:pt x="16676" y="4436"/>
                    <a:pt x="19347" y="7711"/>
                    <a:pt x="19347" y="11636"/>
                  </a:cubicBezTo>
                  <a:lnTo>
                    <a:pt x="19347" y="15839"/>
                  </a:lnTo>
                  <a:cubicBezTo>
                    <a:pt x="19347" y="19764"/>
                    <a:pt x="16653" y="23039"/>
                    <a:pt x="12310" y="23039"/>
                  </a:cubicBezTo>
                  <a:cubicBezTo>
                    <a:pt x="7851" y="23039"/>
                    <a:pt x="5296" y="19764"/>
                    <a:pt x="5319" y="15839"/>
                  </a:cubicBezTo>
                  <a:lnTo>
                    <a:pt x="5319" y="11636"/>
                  </a:lnTo>
                  <a:cubicBezTo>
                    <a:pt x="5319" y="7711"/>
                    <a:pt x="7735" y="4436"/>
                    <a:pt x="12310" y="4436"/>
                  </a:cubicBezTo>
                  <a:close/>
                  <a:moveTo>
                    <a:pt x="12310" y="0"/>
                  </a:moveTo>
                  <a:cubicBezTo>
                    <a:pt x="5087" y="0"/>
                    <a:pt x="1" y="4785"/>
                    <a:pt x="47" y="11612"/>
                  </a:cubicBezTo>
                  <a:lnTo>
                    <a:pt x="47" y="15816"/>
                  </a:lnTo>
                  <a:cubicBezTo>
                    <a:pt x="47" y="22644"/>
                    <a:pt x="5087" y="27428"/>
                    <a:pt x="12310" y="27428"/>
                  </a:cubicBezTo>
                  <a:cubicBezTo>
                    <a:pt x="19556" y="27428"/>
                    <a:pt x="24595" y="22644"/>
                    <a:pt x="24595" y="15816"/>
                  </a:cubicBezTo>
                  <a:lnTo>
                    <a:pt x="24595" y="11612"/>
                  </a:lnTo>
                  <a:cubicBezTo>
                    <a:pt x="24595" y="4785"/>
                    <a:pt x="19556" y="0"/>
                    <a:pt x="12310"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69"/>
            <p:cNvSpPr/>
            <p:nvPr/>
          </p:nvSpPr>
          <p:spPr>
            <a:xfrm>
              <a:off x="4732275" y="2617400"/>
              <a:ext cx="582350" cy="679925"/>
            </a:xfrm>
            <a:custGeom>
              <a:avLst/>
              <a:gdLst/>
              <a:ahLst/>
              <a:cxnLst/>
              <a:rect l="l" t="t" r="r" b="b"/>
              <a:pathLst>
                <a:path w="23294" h="27197" extrusionOk="0">
                  <a:moveTo>
                    <a:pt x="11914" y="1"/>
                  </a:moveTo>
                  <a:cubicBezTo>
                    <a:pt x="4552" y="1"/>
                    <a:pt x="0" y="4646"/>
                    <a:pt x="0" y="12101"/>
                  </a:cubicBezTo>
                  <a:lnTo>
                    <a:pt x="0" y="15027"/>
                  </a:lnTo>
                  <a:cubicBezTo>
                    <a:pt x="0" y="22482"/>
                    <a:pt x="4552" y="27196"/>
                    <a:pt x="11914" y="27196"/>
                  </a:cubicBezTo>
                  <a:cubicBezTo>
                    <a:pt x="12077" y="27196"/>
                    <a:pt x="13377" y="27196"/>
                    <a:pt x="13958" y="27127"/>
                  </a:cubicBezTo>
                  <a:lnTo>
                    <a:pt x="13958" y="22644"/>
                  </a:lnTo>
                  <a:cubicBezTo>
                    <a:pt x="13726" y="22644"/>
                    <a:pt x="12054" y="22691"/>
                    <a:pt x="11914" y="22691"/>
                  </a:cubicBezTo>
                  <a:cubicBezTo>
                    <a:pt x="7896" y="22691"/>
                    <a:pt x="5226" y="19625"/>
                    <a:pt x="5226" y="15027"/>
                  </a:cubicBezTo>
                  <a:lnTo>
                    <a:pt x="5226" y="12101"/>
                  </a:lnTo>
                  <a:cubicBezTo>
                    <a:pt x="5226" y="7502"/>
                    <a:pt x="7920" y="4437"/>
                    <a:pt x="11914" y="4437"/>
                  </a:cubicBezTo>
                  <a:cubicBezTo>
                    <a:pt x="13702" y="4437"/>
                    <a:pt x="16443" y="4576"/>
                    <a:pt x="17395" y="4785"/>
                  </a:cubicBezTo>
                  <a:lnTo>
                    <a:pt x="17674" y="4831"/>
                  </a:lnTo>
                  <a:lnTo>
                    <a:pt x="17674" y="27196"/>
                  </a:lnTo>
                  <a:lnTo>
                    <a:pt x="23271" y="27196"/>
                  </a:lnTo>
                  <a:lnTo>
                    <a:pt x="23271" y="2137"/>
                  </a:lnTo>
                  <a:cubicBezTo>
                    <a:pt x="23294" y="1673"/>
                    <a:pt x="23294" y="1510"/>
                    <a:pt x="22272" y="1232"/>
                  </a:cubicBezTo>
                  <a:cubicBezTo>
                    <a:pt x="19485" y="512"/>
                    <a:pt x="15119" y="1"/>
                    <a:pt x="11914" y="1"/>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69"/>
            <p:cNvSpPr/>
            <p:nvPr/>
          </p:nvSpPr>
          <p:spPr>
            <a:xfrm>
              <a:off x="5448725" y="2392725"/>
              <a:ext cx="139950" cy="905175"/>
            </a:xfrm>
            <a:custGeom>
              <a:avLst/>
              <a:gdLst/>
              <a:ahLst/>
              <a:cxnLst/>
              <a:rect l="l" t="t" r="r" b="b"/>
              <a:pathLst>
                <a:path w="5598" h="36207" extrusionOk="0">
                  <a:moveTo>
                    <a:pt x="1" y="0"/>
                  </a:moveTo>
                  <a:lnTo>
                    <a:pt x="1" y="36206"/>
                  </a:lnTo>
                  <a:lnTo>
                    <a:pt x="5598" y="36206"/>
                  </a:lnTo>
                  <a:lnTo>
                    <a:pt x="5598"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69"/>
            <p:cNvSpPr/>
            <p:nvPr/>
          </p:nvSpPr>
          <p:spPr>
            <a:xfrm>
              <a:off x="1841475" y="2392725"/>
              <a:ext cx="617775" cy="904600"/>
            </a:xfrm>
            <a:custGeom>
              <a:avLst/>
              <a:gdLst/>
              <a:ahLst/>
              <a:cxnLst/>
              <a:rect l="l" t="t" r="r" b="b"/>
              <a:pathLst>
                <a:path w="24711" h="36184" extrusionOk="0">
                  <a:moveTo>
                    <a:pt x="0" y="0"/>
                  </a:moveTo>
                  <a:lnTo>
                    <a:pt x="0" y="36183"/>
                  </a:lnTo>
                  <a:lnTo>
                    <a:pt x="5806" y="36183"/>
                  </a:lnTo>
                  <a:lnTo>
                    <a:pt x="5806" y="5040"/>
                  </a:lnTo>
                  <a:lnTo>
                    <a:pt x="9220" y="5040"/>
                  </a:lnTo>
                  <a:cubicBezTo>
                    <a:pt x="9940" y="5040"/>
                    <a:pt x="10544" y="5063"/>
                    <a:pt x="11194" y="5086"/>
                  </a:cubicBezTo>
                  <a:cubicBezTo>
                    <a:pt x="16234" y="5179"/>
                    <a:pt x="18695" y="7176"/>
                    <a:pt x="18695" y="11101"/>
                  </a:cubicBezTo>
                  <a:lnTo>
                    <a:pt x="18695" y="11543"/>
                  </a:lnTo>
                  <a:cubicBezTo>
                    <a:pt x="18695" y="15165"/>
                    <a:pt x="16698" y="17581"/>
                    <a:pt x="11217" y="17581"/>
                  </a:cubicBezTo>
                  <a:lnTo>
                    <a:pt x="9592" y="17581"/>
                  </a:lnTo>
                  <a:lnTo>
                    <a:pt x="9592" y="22458"/>
                  </a:lnTo>
                  <a:cubicBezTo>
                    <a:pt x="10172" y="22481"/>
                    <a:pt x="10683" y="22504"/>
                    <a:pt x="11240" y="22504"/>
                  </a:cubicBezTo>
                  <a:cubicBezTo>
                    <a:pt x="19137" y="22504"/>
                    <a:pt x="24710" y="19392"/>
                    <a:pt x="24710" y="11612"/>
                  </a:cubicBezTo>
                  <a:lnTo>
                    <a:pt x="24710" y="11148"/>
                  </a:lnTo>
                  <a:cubicBezTo>
                    <a:pt x="24687" y="3019"/>
                    <a:pt x="18626" y="0"/>
                    <a:pt x="9824"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69"/>
            <p:cNvSpPr/>
            <p:nvPr/>
          </p:nvSpPr>
          <p:spPr>
            <a:xfrm>
              <a:off x="4278825" y="2482125"/>
              <a:ext cx="369275" cy="814025"/>
            </a:xfrm>
            <a:custGeom>
              <a:avLst/>
              <a:gdLst/>
              <a:ahLst/>
              <a:cxnLst/>
              <a:rect l="l" t="t" r="r" b="b"/>
              <a:pathLst>
                <a:path w="14771" h="32561" extrusionOk="0">
                  <a:moveTo>
                    <a:pt x="5667" y="1"/>
                  </a:moveTo>
                  <a:lnTo>
                    <a:pt x="0" y="744"/>
                  </a:lnTo>
                  <a:lnTo>
                    <a:pt x="0" y="25710"/>
                  </a:lnTo>
                  <a:cubicBezTo>
                    <a:pt x="0" y="30447"/>
                    <a:pt x="2346" y="32561"/>
                    <a:pt x="7618" y="32561"/>
                  </a:cubicBezTo>
                  <a:lnTo>
                    <a:pt x="14771" y="32561"/>
                  </a:lnTo>
                  <a:lnTo>
                    <a:pt x="14771" y="28241"/>
                  </a:lnTo>
                  <a:lnTo>
                    <a:pt x="9499" y="28241"/>
                  </a:lnTo>
                  <a:cubicBezTo>
                    <a:pt x="7223" y="28241"/>
                    <a:pt x="5667" y="28148"/>
                    <a:pt x="5667" y="25710"/>
                  </a:cubicBezTo>
                  <a:lnTo>
                    <a:pt x="5667" y="10103"/>
                  </a:lnTo>
                  <a:lnTo>
                    <a:pt x="14771" y="10103"/>
                  </a:lnTo>
                  <a:lnTo>
                    <a:pt x="14771" y="5783"/>
                  </a:lnTo>
                  <a:lnTo>
                    <a:pt x="5667" y="5783"/>
                  </a:lnTo>
                  <a:lnTo>
                    <a:pt x="5667" y="1"/>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69"/>
            <p:cNvSpPr/>
            <p:nvPr/>
          </p:nvSpPr>
          <p:spPr>
            <a:xfrm>
              <a:off x="5652525" y="3180600"/>
              <a:ext cx="117875" cy="117300"/>
            </a:xfrm>
            <a:custGeom>
              <a:avLst/>
              <a:gdLst/>
              <a:ahLst/>
              <a:cxnLst/>
              <a:rect l="l" t="t" r="r" b="b"/>
              <a:pathLst>
                <a:path w="4715" h="4692" extrusionOk="0">
                  <a:moveTo>
                    <a:pt x="2230" y="1277"/>
                  </a:moveTo>
                  <a:cubicBezTo>
                    <a:pt x="2741" y="1277"/>
                    <a:pt x="2973" y="1463"/>
                    <a:pt x="2973" y="1812"/>
                  </a:cubicBezTo>
                  <a:cubicBezTo>
                    <a:pt x="2973" y="2160"/>
                    <a:pt x="2741" y="2369"/>
                    <a:pt x="2299" y="2369"/>
                  </a:cubicBezTo>
                  <a:lnTo>
                    <a:pt x="1812" y="2369"/>
                  </a:lnTo>
                  <a:lnTo>
                    <a:pt x="1812" y="1277"/>
                  </a:lnTo>
                  <a:close/>
                  <a:moveTo>
                    <a:pt x="1580" y="1045"/>
                  </a:moveTo>
                  <a:lnTo>
                    <a:pt x="1580" y="3553"/>
                  </a:lnTo>
                  <a:lnTo>
                    <a:pt x="1858" y="3553"/>
                  </a:lnTo>
                  <a:lnTo>
                    <a:pt x="1858" y="2601"/>
                  </a:lnTo>
                  <a:lnTo>
                    <a:pt x="2462" y="2578"/>
                  </a:lnTo>
                  <a:lnTo>
                    <a:pt x="3089" y="3553"/>
                  </a:lnTo>
                  <a:lnTo>
                    <a:pt x="3391" y="3553"/>
                  </a:lnTo>
                  <a:lnTo>
                    <a:pt x="2741" y="2508"/>
                  </a:lnTo>
                  <a:cubicBezTo>
                    <a:pt x="3019" y="2392"/>
                    <a:pt x="3252" y="2160"/>
                    <a:pt x="3252" y="1788"/>
                  </a:cubicBezTo>
                  <a:cubicBezTo>
                    <a:pt x="3252" y="1324"/>
                    <a:pt x="2927" y="1045"/>
                    <a:pt x="2299" y="1045"/>
                  </a:cubicBezTo>
                  <a:close/>
                  <a:moveTo>
                    <a:pt x="2346" y="302"/>
                  </a:moveTo>
                  <a:cubicBezTo>
                    <a:pt x="3461" y="302"/>
                    <a:pt x="4343" y="1231"/>
                    <a:pt x="4343" y="2323"/>
                  </a:cubicBezTo>
                  <a:cubicBezTo>
                    <a:pt x="4343" y="3414"/>
                    <a:pt x="3461" y="4320"/>
                    <a:pt x="2346" y="4320"/>
                  </a:cubicBezTo>
                  <a:cubicBezTo>
                    <a:pt x="1254" y="4320"/>
                    <a:pt x="349" y="3414"/>
                    <a:pt x="349" y="2323"/>
                  </a:cubicBezTo>
                  <a:cubicBezTo>
                    <a:pt x="349" y="1208"/>
                    <a:pt x="1254" y="302"/>
                    <a:pt x="2346" y="302"/>
                  </a:cubicBezTo>
                  <a:close/>
                  <a:moveTo>
                    <a:pt x="2346" y="0"/>
                  </a:moveTo>
                  <a:cubicBezTo>
                    <a:pt x="1045" y="0"/>
                    <a:pt x="0" y="1045"/>
                    <a:pt x="0" y="2346"/>
                  </a:cubicBezTo>
                  <a:cubicBezTo>
                    <a:pt x="0" y="3623"/>
                    <a:pt x="1045" y="4691"/>
                    <a:pt x="2346" y="4691"/>
                  </a:cubicBezTo>
                  <a:cubicBezTo>
                    <a:pt x="3670" y="4691"/>
                    <a:pt x="4715" y="3623"/>
                    <a:pt x="4715" y="2346"/>
                  </a:cubicBezTo>
                  <a:cubicBezTo>
                    <a:pt x="4715" y="1045"/>
                    <a:pt x="3670" y="0"/>
                    <a:pt x="2346"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46" name="Google Shape;846;p69" descr="Picture 1"/>
          <p:cNvPicPr preferRelativeResize="0"/>
          <p:nvPr/>
        </p:nvPicPr>
        <p:blipFill rotWithShape="1">
          <a:blip r:embed="rId5">
            <a:alphaModFix/>
          </a:blip>
          <a:srcRect l="55970"/>
          <a:stretch/>
        </p:blipFill>
        <p:spPr>
          <a:xfrm>
            <a:off x="9448521" y="4062201"/>
            <a:ext cx="840850" cy="779196"/>
          </a:xfrm>
          <a:prstGeom prst="rect">
            <a:avLst/>
          </a:prstGeom>
          <a:noFill/>
          <a:ln>
            <a:noFill/>
          </a:ln>
          <a:effectLst>
            <a:reflection stA="50000" endPos="40000" fadeDir="5400012" sy="-100000" algn="bl" rotWithShape="0"/>
          </a:effectLst>
        </p:spPr>
      </p:pic>
      <p:sp>
        <p:nvSpPr>
          <p:cNvPr id="847" name="Google Shape;847;p69"/>
          <p:cNvSpPr txBox="1"/>
          <p:nvPr/>
        </p:nvSpPr>
        <p:spPr>
          <a:xfrm>
            <a:off x="5294550" y="4062200"/>
            <a:ext cx="2462100" cy="4911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a:solidFill>
                  <a:srgbClr val="FFFFFF"/>
                </a:solidFill>
              </a:rPr>
              <a:t>- Josh Long </a:t>
            </a:r>
            <a:r>
              <a:rPr lang="en-US" u="sng">
                <a:solidFill>
                  <a:schemeClr val="hlink"/>
                </a:solidFill>
                <a:hlinkClick r:id="rId6"/>
              </a:rPr>
              <a:t>@starbuxman</a:t>
            </a:r>
            <a:endParaRPr>
              <a:solidFill>
                <a:srgbClr val="FFFFFF"/>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51"/>
        <p:cNvGrpSpPr/>
        <p:nvPr/>
      </p:nvGrpSpPr>
      <p:grpSpPr>
        <a:xfrm>
          <a:off x="0" y="0"/>
          <a:ext cx="0" cy="0"/>
          <a:chOff x="0" y="0"/>
          <a:chExt cx="0" cy="0"/>
        </a:xfrm>
      </p:grpSpPr>
      <p:pic>
        <p:nvPicPr>
          <p:cNvPr id="852" name="Google Shape;852;p70"/>
          <p:cNvPicPr preferRelativeResize="0"/>
          <p:nvPr/>
        </p:nvPicPr>
        <p:blipFill>
          <a:blip r:embed="rId3">
            <a:alphaModFix/>
          </a:blip>
          <a:stretch>
            <a:fillRect/>
          </a:stretch>
        </p:blipFill>
        <p:spPr>
          <a:xfrm>
            <a:off x="1719700" y="152400"/>
            <a:ext cx="5704600" cy="4415851"/>
          </a:xfrm>
          <a:prstGeom prst="rect">
            <a:avLst/>
          </a:prstGeom>
          <a:noFill/>
          <a:ln>
            <a:noFill/>
          </a:ln>
        </p:spPr>
      </p:pic>
      <p:sp>
        <p:nvSpPr>
          <p:cNvPr id="853" name="Google Shape;853;p70"/>
          <p:cNvSpPr txBox="1"/>
          <p:nvPr/>
        </p:nvSpPr>
        <p:spPr>
          <a:xfrm>
            <a:off x="1719750" y="4741975"/>
            <a:ext cx="5704500" cy="197700"/>
          </a:xfrm>
          <a:prstGeom prst="rect">
            <a:avLst/>
          </a:prstGeom>
          <a:solidFill>
            <a:srgbClr val="000000"/>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050">
                <a:solidFill>
                  <a:srgbClr val="FFFFFF"/>
                </a:solidFill>
                <a:highlight>
                  <a:srgbClr val="000000"/>
                </a:highlight>
                <a:latin typeface="Proxima Nova"/>
                <a:ea typeface="Proxima Nova"/>
                <a:cs typeface="Proxima Nova"/>
                <a:sym typeface="Proxima Nova"/>
              </a:rPr>
              <a:t>https://twitter.com/mkheck/status/1001875166660644866</a:t>
            </a:r>
            <a:endParaRPr>
              <a:solidFill>
                <a:srgbClr val="FFFFFF"/>
              </a:solidFill>
              <a:highlight>
                <a:srgbClr val="000000"/>
              </a:highlight>
              <a:latin typeface="Proxima Nova"/>
              <a:ea typeface="Proxima Nova"/>
              <a:cs typeface="Proxima Nova"/>
              <a:sym typeface="Proxima Nova"/>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57"/>
        <p:cNvGrpSpPr/>
        <p:nvPr/>
      </p:nvGrpSpPr>
      <p:grpSpPr>
        <a:xfrm>
          <a:off x="0" y="0"/>
          <a:ext cx="0" cy="0"/>
          <a:chOff x="0" y="0"/>
          <a:chExt cx="0" cy="0"/>
        </a:xfrm>
      </p:grpSpPr>
      <p:pic>
        <p:nvPicPr>
          <p:cNvPr id="858" name="Google Shape;858;p71"/>
          <p:cNvPicPr preferRelativeResize="0"/>
          <p:nvPr/>
        </p:nvPicPr>
        <p:blipFill>
          <a:blip r:embed="rId3">
            <a:alphaModFix/>
          </a:blip>
          <a:stretch>
            <a:fillRect/>
          </a:stretch>
        </p:blipFill>
        <p:spPr>
          <a:xfrm>
            <a:off x="1466725" y="152400"/>
            <a:ext cx="6210551" cy="48387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62"/>
        <p:cNvGrpSpPr/>
        <p:nvPr/>
      </p:nvGrpSpPr>
      <p:grpSpPr>
        <a:xfrm>
          <a:off x="0" y="0"/>
          <a:ext cx="0" cy="0"/>
          <a:chOff x="0" y="0"/>
          <a:chExt cx="0" cy="0"/>
        </a:xfrm>
      </p:grpSpPr>
      <p:pic>
        <p:nvPicPr>
          <p:cNvPr id="863" name="Google Shape;863;p72"/>
          <p:cNvPicPr preferRelativeResize="0"/>
          <p:nvPr/>
        </p:nvPicPr>
        <p:blipFill>
          <a:blip r:embed="rId3">
            <a:alphaModFix/>
          </a:blip>
          <a:stretch>
            <a:fillRect/>
          </a:stretch>
        </p:blipFill>
        <p:spPr>
          <a:xfrm>
            <a:off x="1449412" y="152400"/>
            <a:ext cx="6245177" cy="48387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67"/>
        <p:cNvGrpSpPr/>
        <p:nvPr/>
      </p:nvGrpSpPr>
      <p:grpSpPr>
        <a:xfrm>
          <a:off x="0" y="0"/>
          <a:ext cx="0" cy="0"/>
          <a:chOff x="0" y="0"/>
          <a:chExt cx="0" cy="0"/>
        </a:xfrm>
      </p:grpSpPr>
      <p:pic>
        <p:nvPicPr>
          <p:cNvPr id="868" name="Google Shape;868;p73"/>
          <p:cNvPicPr preferRelativeResize="0"/>
          <p:nvPr/>
        </p:nvPicPr>
        <p:blipFill>
          <a:blip r:embed="rId3">
            <a:alphaModFix/>
          </a:blip>
          <a:stretch>
            <a:fillRect/>
          </a:stretch>
        </p:blipFill>
        <p:spPr>
          <a:xfrm>
            <a:off x="909458" y="152400"/>
            <a:ext cx="7325084" cy="48387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72"/>
        <p:cNvGrpSpPr/>
        <p:nvPr/>
      </p:nvGrpSpPr>
      <p:grpSpPr>
        <a:xfrm>
          <a:off x="0" y="0"/>
          <a:ext cx="0" cy="0"/>
          <a:chOff x="0" y="0"/>
          <a:chExt cx="0" cy="0"/>
        </a:xfrm>
      </p:grpSpPr>
      <p:sp>
        <p:nvSpPr>
          <p:cNvPr id="873" name="Google Shape;873;p74" descr="Title 5"/>
          <p:cNvSpPr txBox="1">
            <a:spLocks noGrp="1"/>
          </p:cNvSpPr>
          <p:nvPr>
            <p:ph type="title"/>
          </p:nvPr>
        </p:nvSpPr>
        <p:spPr>
          <a:xfrm>
            <a:off x="108373" y="169550"/>
            <a:ext cx="4974600" cy="542100"/>
          </a:xfrm>
          <a:prstGeom prst="rect">
            <a:avLst/>
          </a:prstGeom>
          <a:noFill/>
          <a:ln>
            <a:noFill/>
          </a:ln>
        </p:spPr>
        <p:txBody>
          <a:bodyPr spcFirstLastPara="1" wrap="square" lIns="45700" tIns="45700" rIns="45700" bIns="45700" anchor="t" anchorCtr="0">
            <a:noAutofit/>
          </a:bodyPr>
          <a:lstStyle/>
          <a:p>
            <a:pPr marL="0" lvl="0" indent="0" algn="l" rtl="0">
              <a:lnSpc>
                <a:spcPct val="100000"/>
              </a:lnSpc>
              <a:spcBef>
                <a:spcPts val="0"/>
              </a:spcBef>
              <a:spcAft>
                <a:spcPts val="0"/>
              </a:spcAft>
              <a:buClr>
                <a:srgbClr val="4C4C4C"/>
              </a:buClr>
              <a:buSzPts val="2600"/>
              <a:buFont typeface="Arial"/>
              <a:buNone/>
            </a:pPr>
            <a:r>
              <a:rPr lang="en-US" sz="2600">
                <a:latin typeface="Proxima Nova"/>
                <a:ea typeface="Proxima Nova"/>
                <a:cs typeface="Proxima Nova"/>
                <a:sym typeface="Proxima Nova"/>
              </a:rPr>
              <a:t>What is</a:t>
            </a:r>
            <a:r>
              <a:rPr lang="en-US" sz="2600">
                <a:solidFill>
                  <a:srgbClr val="FFFFFF"/>
                </a:solidFill>
                <a:latin typeface="Proxima Nova"/>
                <a:ea typeface="Proxima Nova"/>
                <a:cs typeface="Proxima Nova"/>
                <a:sym typeface="Proxima Nova"/>
              </a:rPr>
              <a:t> </a:t>
            </a:r>
            <a:r>
              <a:rPr lang="en-US" sz="2600" i="0" u="none">
                <a:solidFill>
                  <a:srgbClr val="69BB30"/>
                </a:solidFill>
                <a:latin typeface="Proxima Nova"/>
                <a:ea typeface="Proxima Nova"/>
                <a:cs typeface="Proxima Nova"/>
                <a:sym typeface="Proxima Nova"/>
              </a:rPr>
              <a:t>Spring Boot</a:t>
            </a:r>
            <a:r>
              <a:rPr lang="en-US" sz="2600" i="0" u="none">
                <a:solidFill>
                  <a:srgbClr val="FFFFFF"/>
                </a:solidFill>
                <a:latin typeface="Proxima Nova"/>
                <a:ea typeface="Proxima Nova"/>
                <a:cs typeface="Proxima Nova"/>
                <a:sym typeface="Proxima Nova"/>
              </a:rPr>
              <a:t>?</a:t>
            </a:r>
            <a:endParaRPr>
              <a:solidFill>
                <a:srgbClr val="FFFFFF"/>
              </a:solidFill>
              <a:latin typeface="Proxima Nova"/>
              <a:ea typeface="Proxima Nova"/>
              <a:cs typeface="Proxima Nova"/>
              <a:sym typeface="Proxima Nova"/>
            </a:endParaRPr>
          </a:p>
        </p:txBody>
      </p:sp>
      <p:sp>
        <p:nvSpPr>
          <p:cNvPr id="874" name="Google Shape;874;p74"/>
          <p:cNvSpPr txBox="1">
            <a:spLocks noGrp="1"/>
          </p:cNvSpPr>
          <p:nvPr>
            <p:ph type="subTitle" idx="1"/>
          </p:nvPr>
        </p:nvSpPr>
        <p:spPr>
          <a:xfrm>
            <a:off x="137300" y="759825"/>
            <a:ext cx="4974600" cy="3916200"/>
          </a:xfrm>
          <a:prstGeom prst="rect">
            <a:avLst/>
          </a:prstGeom>
          <a:noFill/>
          <a:ln>
            <a:noFill/>
          </a:ln>
        </p:spPr>
        <p:txBody>
          <a:bodyPr spcFirstLastPara="1" wrap="square" lIns="91425" tIns="91425" rIns="91425" bIns="91425" anchor="t" anchorCtr="0">
            <a:noAutofit/>
          </a:bodyPr>
          <a:lstStyle/>
          <a:p>
            <a:pPr marL="228600" lvl="0" indent="-228600" algn="l" rtl="0">
              <a:spcBef>
                <a:spcPts val="0"/>
              </a:spcBef>
              <a:spcAft>
                <a:spcPts val="0"/>
              </a:spcAft>
              <a:buNone/>
            </a:pPr>
            <a:r>
              <a:rPr lang="en-US" sz="1300" b="1">
                <a:solidFill>
                  <a:srgbClr val="FFFFFF"/>
                </a:solidFill>
                <a:latin typeface="Proxima Nova"/>
                <a:ea typeface="Proxima Nova"/>
                <a:cs typeface="Proxima Nova"/>
                <a:sym typeface="Proxima Nova"/>
              </a:rPr>
              <a:t>Spring Boot</a:t>
            </a:r>
            <a:r>
              <a:rPr lang="en-US" sz="1300">
                <a:solidFill>
                  <a:srgbClr val="FFFFFF"/>
                </a:solidFill>
                <a:latin typeface="Proxima Nova"/>
                <a:ea typeface="Proxima Nova"/>
                <a:cs typeface="Proxima Nova"/>
                <a:sym typeface="Proxima Nova"/>
              </a:rPr>
              <a:t> is a quickstart application context and container launcher for the Spring ecosystem</a:t>
            </a:r>
            <a:endParaRPr sz="1300">
              <a:solidFill>
                <a:srgbClr val="FFFFFF"/>
              </a:solidFill>
              <a:latin typeface="Proxima Nova"/>
              <a:ea typeface="Proxima Nova"/>
              <a:cs typeface="Proxima Nova"/>
              <a:sym typeface="Proxima Nova"/>
            </a:endParaRPr>
          </a:p>
          <a:p>
            <a:pPr marL="228600" lvl="0" indent="-228600" algn="l" rtl="0">
              <a:spcBef>
                <a:spcPts val="0"/>
              </a:spcBef>
              <a:spcAft>
                <a:spcPts val="0"/>
              </a:spcAft>
              <a:buNone/>
            </a:pPr>
            <a:endParaRPr sz="1300">
              <a:solidFill>
                <a:srgbClr val="FFFFFF"/>
              </a:solidFill>
              <a:latin typeface="Proxima Nova"/>
              <a:ea typeface="Proxima Nova"/>
              <a:cs typeface="Proxima Nova"/>
              <a:sym typeface="Proxima Nova"/>
            </a:endParaRPr>
          </a:p>
          <a:p>
            <a:pPr marL="228600" lvl="0" indent="-228600" algn="l" rtl="0">
              <a:spcBef>
                <a:spcPts val="0"/>
              </a:spcBef>
              <a:spcAft>
                <a:spcPts val="0"/>
              </a:spcAft>
              <a:buNone/>
            </a:pPr>
            <a:r>
              <a:rPr lang="en-US" sz="1300">
                <a:solidFill>
                  <a:srgbClr val="FFFFFF"/>
                </a:solidFill>
                <a:latin typeface="Proxima Nova"/>
                <a:ea typeface="Proxima Nova"/>
                <a:cs typeface="Proxima Nova"/>
                <a:sym typeface="Proxima Nova"/>
              </a:rPr>
              <a:t>In essence, it gives you quick access to the Spring Framework by automatically creating an </a:t>
            </a:r>
            <a:r>
              <a:rPr lang="en-US" sz="1300" b="1">
                <a:solidFill>
                  <a:srgbClr val="FFFFFF"/>
                </a:solidFill>
                <a:latin typeface="Proxima Nova"/>
                <a:ea typeface="Proxima Nova"/>
                <a:cs typeface="Proxima Nova"/>
                <a:sym typeface="Proxima Nova"/>
              </a:rPr>
              <a:t>ApplicationContext</a:t>
            </a:r>
            <a:r>
              <a:rPr lang="en-US" sz="1300">
                <a:solidFill>
                  <a:srgbClr val="FFFFFF"/>
                </a:solidFill>
                <a:latin typeface="Proxima Nova"/>
                <a:ea typeface="Proxima Nova"/>
                <a:cs typeface="Proxima Nova"/>
                <a:sym typeface="Proxima Nova"/>
              </a:rPr>
              <a:t> for you</a:t>
            </a:r>
            <a:endParaRPr sz="1300">
              <a:solidFill>
                <a:srgbClr val="FFFFFF"/>
              </a:solidFill>
              <a:latin typeface="Proxima Nova"/>
              <a:ea typeface="Proxima Nova"/>
              <a:cs typeface="Proxima Nova"/>
              <a:sym typeface="Proxima Nova"/>
            </a:endParaRPr>
          </a:p>
          <a:p>
            <a:pPr marL="228600" lvl="0" indent="-228600" algn="l" rtl="0">
              <a:spcBef>
                <a:spcPts val="0"/>
              </a:spcBef>
              <a:spcAft>
                <a:spcPts val="0"/>
              </a:spcAft>
              <a:buNone/>
            </a:pPr>
            <a:endParaRPr sz="1300">
              <a:solidFill>
                <a:srgbClr val="FFFFFF"/>
              </a:solidFill>
              <a:latin typeface="Proxima Nova"/>
              <a:ea typeface="Proxima Nova"/>
              <a:cs typeface="Proxima Nova"/>
              <a:sym typeface="Proxima Nova"/>
            </a:endParaRPr>
          </a:p>
          <a:p>
            <a:pPr marL="228600" lvl="0" indent="-228600" algn="l" rtl="0">
              <a:spcBef>
                <a:spcPts val="0"/>
              </a:spcBef>
              <a:spcAft>
                <a:spcPts val="0"/>
              </a:spcAft>
              <a:buNone/>
            </a:pPr>
            <a:r>
              <a:rPr lang="en-US" sz="1300">
                <a:solidFill>
                  <a:srgbClr val="FFFFFF"/>
                </a:solidFill>
                <a:latin typeface="Proxima Nova"/>
                <a:ea typeface="Proxima Nova"/>
                <a:cs typeface="Proxima Nova"/>
                <a:sym typeface="Proxima Nova"/>
              </a:rPr>
              <a:t>Without Spring Boot, configuring an ApplicationContext takes time and requires prior knowledge of how Spring works</a:t>
            </a:r>
            <a:endParaRPr sz="1300">
              <a:solidFill>
                <a:srgbClr val="FFFFFF"/>
              </a:solidFill>
              <a:latin typeface="Proxima Nova"/>
              <a:ea typeface="Proxima Nova"/>
              <a:cs typeface="Proxima Nova"/>
              <a:sym typeface="Proxima Nova"/>
            </a:endParaRPr>
          </a:p>
          <a:p>
            <a:pPr marL="228600" lvl="0" indent="-228600" algn="l" rtl="0">
              <a:spcBef>
                <a:spcPts val="0"/>
              </a:spcBef>
              <a:spcAft>
                <a:spcPts val="0"/>
              </a:spcAft>
              <a:buNone/>
            </a:pPr>
            <a:endParaRPr sz="1300">
              <a:solidFill>
                <a:srgbClr val="FFFFFF"/>
              </a:solidFill>
              <a:latin typeface="Proxima Nova"/>
              <a:ea typeface="Proxima Nova"/>
              <a:cs typeface="Proxima Nova"/>
              <a:sym typeface="Proxima Nova"/>
            </a:endParaRPr>
          </a:p>
          <a:p>
            <a:pPr marL="228600" lvl="0" indent="-228600" algn="l" rtl="0">
              <a:spcBef>
                <a:spcPts val="0"/>
              </a:spcBef>
              <a:spcAft>
                <a:spcPts val="0"/>
              </a:spcAft>
              <a:buNone/>
            </a:pPr>
            <a:r>
              <a:rPr lang="en-US" sz="1300">
                <a:solidFill>
                  <a:srgbClr val="FFFFFF"/>
                </a:solidFill>
                <a:latin typeface="Proxima Nova"/>
                <a:ea typeface="Proxima Nova"/>
                <a:cs typeface="Proxima Nova"/>
                <a:sym typeface="Proxima Nova"/>
              </a:rPr>
              <a:t>Spring Boot is “opinionated” in that it also sets up a whole bunch of defaults that the majority of developers would find helpful (like logging for example) </a:t>
            </a:r>
            <a:endParaRPr sz="1300">
              <a:solidFill>
                <a:srgbClr val="FFFFFF"/>
              </a:solidFill>
              <a:latin typeface="Proxima Nova"/>
              <a:ea typeface="Proxima Nova"/>
              <a:cs typeface="Proxima Nova"/>
              <a:sym typeface="Proxima Nova"/>
            </a:endParaRPr>
          </a:p>
          <a:p>
            <a:pPr marL="228600" lvl="0" indent="-228600" algn="l" rtl="0">
              <a:spcBef>
                <a:spcPts val="0"/>
              </a:spcBef>
              <a:spcAft>
                <a:spcPts val="0"/>
              </a:spcAft>
              <a:buNone/>
            </a:pPr>
            <a:endParaRPr sz="1300">
              <a:solidFill>
                <a:srgbClr val="FFFFFF"/>
              </a:solidFill>
              <a:latin typeface="Proxima Nova"/>
              <a:ea typeface="Proxima Nova"/>
              <a:cs typeface="Proxima Nova"/>
              <a:sym typeface="Proxima Nova"/>
            </a:endParaRPr>
          </a:p>
          <a:p>
            <a:pPr marL="228600" lvl="0" indent="-228600" algn="l" rtl="0">
              <a:spcBef>
                <a:spcPts val="0"/>
              </a:spcBef>
              <a:spcAft>
                <a:spcPts val="0"/>
              </a:spcAft>
              <a:buNone/>
            </a:pPr>
            <a:r>
              <a:rPr lang="en-US" sz="1300">
                <a:solidFill>
                  <a:srgbClr val="FFFFFF"/>
                </a:solidFill>
                <a:latin typeface="Proxima Nova"/>
                <a:ea typeface="Proxima Nova"/>
                <a:cs typeface="Proxima Nova"/>
                <a:sym typeface="Proxima Nova"/>
              </a:rPr>
              <a:t>Spring Boot is also…</a:t>
            </a:r>
            <a:endParaRPr sz="1300">
              <a:solidFill>
                <a:srgbClr val="FFFFFF"/>
              </a:solidFill>
              <a:latin typeface="Proxima Nova"/>
              <a:ea typeface="Proxima Nova"/>
              <a:cs typeface="Proxima Nova"/>
              <a:sym typeface="Proxima Nova"/>
            </a:endParaRPr>
          </a:p>
          <a:p>
            <a:pPr marL="228600" lvl="0" indent="-228600" algn="l" rtl="0">
              <a:spcBef>
                <a:spcPts val="0"/>
              </a:spcBef>
              <a:spcAft>
                <a:spcPts val="0"/>
              </a:spcAft>
              <a:buNone/>
            </a:pPr>
            <a:endParaRPr sz="1000">
              <a:solidFill>
                <a:srgbClr val="FFFFFF"/>
              </a:solidFill>
              <a:latin typeface="Proxima Nova"/>
              <a:ea typeface="Proxima Nova"/>
              <a:cs typeface="Proxima Nova"/>
              <a:sym typeface="Proxima Nova"/>
            </a:endParaRPr>
          </a:p>
          <a:p>
            <a:pPr marL="685800" lvl="0" indent="-196850" algn="l" rtl="0">
              <a:spcBef>
                <a:spcPts val="400"/>
              </a:spcBef>
              <a:spcAft>
                <a:spcPts val="0"/>
              </a:spcAft>
              <a:buClr>
                <a:srgbClr val="FFFFFF"/>
              </a:buClr>
              <a:buSzPts val="1300"/>
              <a:buFont typeface="Proxima Nova"/>
              <a:buChar char="●"/>
            </a:pPr>
            <a:r>
              <a:rPr lang="en-US" sz="1300" b="1">
                <a:solidFill>
                  <a:srgbClr val="FFFFFF"/>
                </a:solidFill>
                <a:latin typeface="Proxima Nova"/>
                <a:ea typeface="Proxima Nova"/>
                <a:cs typeface="Proxima Nova"/>
                <a:sym typeface="Proxima Nova"/>
              </a:rPr>
              <a:t>Fast, with a gentle learning-curve</a:t>
            </a:r>
            <a:endParaRPr sz="1300">
              <a:solidFill>
                <a:srgbClr val="FFFFFF"/>
              </a:solidFill>
              <a:latin typeface="Proxima Nova"/>
              <a:ea typeface="Proxima Nova"/>
              <a:cs typeface="Proxima Nova"/>
              <a:sym typeface="Proxima Nova"/>
            </a:endParaRPr>
          </a:p>
          <a:p>
            <a:pPr marL="685800" lvl="0" indent="-196850" algn="l" rtl="0">
              <a:spcBef>
                <a:spcPts val="400"/>
              </a:spcBef>
              <a:spcAft>
                <a:spcPts val="0"/>
              </a:spcAft>
              <a:buClr>
                <a:srgbClr val="FFFFFF"/>
              </a:buClr>
              <a:buSzPts val="1300"/>
              <a:buFont typeface="Proxima Nova"/>
              <a:buChar char="●"/>
            </a:pPr>
            <a:r>
              <a:rPr lang="en-US" sz="1300" b="1">
                <a:solidFill>
                  <a:srgbClr val="FFFFFF"/>
                </a:solidFill>
                <a:latin typeface="Proxima Nova"/>
                <a:ea typeface="Proxima Nova"/>
                <a:cs typeface="Proxima Nova"/>
                <a:sym typeface="Proxima Nova"/>
              </a:rPr>
              <a:t>Easy to Package and Distribute</a:t>
            </a:r>
            <a:r>
              <a:rPr lang="en-US" sz="1300">
                <a:solidFill>
                  <a:srgbClr val="FFFFFF"/>
                </a:solidFill>
                <a:latin typeface="Proxima Nova"/>
                <a:ea typeface="Proxima Nova"/>
                <a:cs typeface="Proxima Nova"/>
                <a:sym typeface="Proxima Nova"/>
              </a:rPr>
              <a:t> </a:t>
            </a:r>
            <a:endParaRPr sz="1300">
              <a:solidFill>
                <a:srgbClr val="FFFFFF"/>
              </a:solidFill>
              <a:latin typeface="Proxima Nova"/>
              <a:ea typeface="Proxima Nova"/>
              <a:cs typeface="Proxima Nova"/>
              <a:sym typeface="Proxima Nova"/>
            </a:endParaRPr>
          </a:p>
          <a:p>
            <a:pPr marL="685800" lvl="0" indent="-196850" algn="l" rtl="0">
              <a:spcBef>
                <a:spcPts val="400"/>
              </a:spcBef>
              <a:spcAft>
                <a:spcPts val="0"/>
              </a:spcAft>
              <a:buClr>
                <a:srgbClr val="FFFFFF"/>
              </a:buClr>
              <a:buSzPts val="1300"/>
              <a:buFont typeface="Proxima Nova"/>
              <a:buChar char="●"/>
            </a:pPr>
            <a:r>
              <a:rPr lang="en-US" sz="1300" b="1">
                <a:solidFill>
                  <a:srgbClr val="FFFFFF"/>
                </a:solidFill>
                <a:latin typeface="Proxima Nova"/>
                <a:ea typeface="Proxima Nova"/>
                <a:cs typeface="Proxima Nova"/>
                <a:sym typeface="Proxima Nova"/>
              </a:rPr>
              <a:t>Production Ready</a:t>
            </a:r>
            <a:endParaRPr sz="1300">
              <a:solidFill>
                <a:srgbClr val="FFFFFF"/>
              </a:solidFill>
              <a:latin typeface="Proxima Nova"/>
              <a:ea typeface="Proxima Nova"/>
              <a:cs typeface="Proxima Nova"/>
              <a:sym typeface="Proxima Nova"/>
            </a:endParaRPr>
          </a:p>
          <a:p>
            <a:pPr marL="228600" lvl="0" indent="-228600" algn="l" rtl="0">
              <a:spcBef>
                <a:spcPts val="0"/>
              </a:spcBef>
              <a:spcAft>
                <a:spcPts val="0"/>
              </a:spcAft>
              <a:buNone/>
            </a:pPr>
            <a:endParaRPr sz="1300">
              <a:solidFill>
                <a:srgbClr val="FFFFFF"/>
              </a:solidFill>
              <a:latin typeface="Proxima Nova"/>
              <a:ea typeface="Proxima Nova"/>
              <a:cs typeface="Proxima Nova"/>
              <a:sym typeface="Proxima Nova"/>
            </a:endParaRPr>
          </a:p>
          <a:p>
            <a:pPr marL="228600" lvl="0" indent="-228600" algn="l" rtl="0">
              <a:spcBef>
                <a:spcPts val="0"/>
              </a:spcBef>
              <a:spcAft>
                <a:spcPts val="0"/>
              </a:spcAft>
              <a:buNone/>
            </a:pPr>
            <a:endParaRPr sz="1300">
              <a:solidFill>
                <a:srgbClr val="FFFFFF"/>
              </a:solidFill>
              <a:latin typeface="Proxima Nova"/>
              <a:ea typeface="Proxima Nova"/>
              <a:cs typeface="Proxima Nova"/>
              <a:sym typeface="Proxima Nova"/>
            </a:endParaRPr>
          </a:p>
        </p:txBody>
      </p:sp>
      <p:sp>
        <p:nvSpPr>
          <p:cNvPr id="875" name="Google Shape;875;p74"/>
          <p:cNvSpPr/>
          <p:nvPr/>
        </p:nvSpPr>
        <p:spPr>
          <a:xfrm>
            <a:off x="5111950" y="-125"/>
            <a:ext cx="40611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76" name="Google Shape;876;p74"/>
          <p:cNvPicPr preferRelativeResize="0"/>
          <p:nvPr/>
        </p:nvPicPr>
        <p:blipFill>
          <a:blip r:embed="rId3">
            <a:alphaModFix/>
          </a:blip>
          <a:stretch>
            <a:fillRect/>
          </a:stretch>
        </p:blipFill>
        <p:spPr>
          <a:xfrm>
            <a:off x="6070577" y="88137"/>
            <a:ext cx="2118847" cy="704925"/>
          </a:xfrm>
          <a:prstGeom prst="rect">
            <a:avLst/>
          </a:prstGeom>
          <a:noFill/>
          <a:ln>
            <a:noFill/>
          </a:ln>
        </p:spPr>
      </p:pic>
      <p:pic>
        <p:nvPicPr>
          <p:cNvPr id="877" name="Google Shape;877;p74"/>
          <p:cNvPicPr preferRelativeResize="0"/>
          <p:nvPr/>
        </p:nvPicPr>
        <p:blipFill>
          <a:blip r:embed="rId4">
            <a:alphaModFix/>
          </a:blip>
          <a:stretch>
            <a:fillRect/>
          </a:stretch>
        </p:blipFill>
        <p:spPr>
          <a:xfrm>
            <a:off x="5264300" y="940349"/>
            <a:ext cx="3731400" cy="3121825"/>
          </a:xfrm>
          <a:prstGeom prst="rect">
            <a:avLst/>
          </a:prstGeom>
          <a:noFill/>
          <a:ln>
            <a:noFill/>
          </a:ln>
          <a:effectLst>
            <a:outerShdw blurRad="371475" dist="171450" dir="2700000" algn="bl" rotWithShape="0">
              <a:srgbClr val="000000">
                <a:alpha val="50000"/>
              </a:srgbClr>
            </a:outerShdw>
          </a:effec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81"/>
        <p:cNvGrpSpPr/>
        <p:nvPr/>
      </p:nvGrpSpPr>
      <p:grpSpPr>
        <a:xfrm>
          <a:off x="0" y="0"/>
          <a:ext cx="0" cy="0"/>
          <a:chOff x="0" y="0"/>
          <a:chExt cx="0" cy="0"/>
        </a:xfrm>
      </p:grpSpPr>
      <p:sp>
        <p:nvSpPr>
          <p:cNvPr id="882" name="Google Shape;882;p75" descr="Title 5"/>
          <p:cNvSpPr txBox="1">
            <a:spLocks noGrp="1"/>
          </p:cNvSpPr>
          <p:nvPr>
            <p:ph type="title"/>
          </p:nvPr>
        </p:nvSpPr>
        <p:spPr>
          <a:xfrm>
            <a:off x="108373" y="169550"/>
            <a:ext cx="4974600" cy="542100"/>
          </a:xfrm>
          <a:prstGeom prst="rect">
            <a:avLst/>
          </a:prstGeom>
          <a:noFill/>
          <a:ln>
            <a:noFill/>
          </a:ln>
        </p:spPr>
        <p:txBody>
          <a:bodyPr spcFirstLastPara="1" wrap="square" lIns="45700" tIns="45700" rIns="45700" bIns="45700" anchor="t" anchorCtr="0">
            <a:noAutofit/>
          </a:bodyPr>
          <a:lstStyle/>
          <a:p>
            <a:pPr marL="0" lvl="0" indent="0" algn="l" rtl="0">
              <a:lnSpc>
                <a:spcPct val="100000"/>
              </a:lnSpc>
              <a:spcBef>
                <a:spcPts val="0"/>
              </a:spcBef>
              <a:spcAft>
                <a:spcPts val="0"/>
              </a:spcAft>
              <a:buClr>
                <a:srgbClr val="4C4C4C"/>
              </a:buClr>
              <a:buSzPts val="2600"/>
              <a:buFont typeface="Arial"/>
              <a:buNone/>
            </a:pPr>
            <a:r>
              <a:rPr lang="en-US" sz="2600">
                <a:latin typeface="Proxima Nova"/>
                <a:ea typeface="Proxima Nova"/>
                <a:cs typeface="Proxima Nova"/>
                <a:sym typeface="Proxima Nova"/>
              </a:rPr>
              <a:t>How do I get </a:t>
            </a:r>
            <a:r>
              <a:rPr lang="en-US" sz="2600">
                <a:solidFill>
                  <a:srgbClr val="69BB30"/>
                </a:solidFill>
                <a:latin typeface="Proxima Nova"/>
                <a:ea typeface="Proxima Nova"/>
                <a:cs typeface="Proxima Nova"/>
                <a:sym typeface="Proxima Nova"/>
              </a:rPr>
              <a:t>started</a:t>
            </a:r>
            <a:r>
              <a:rPr lang="en-US" sz="2600">
                <a:latin typeface="Proxima Nova"/>
                <a:ea typeface="Proxima Nova"/>
                <a:cs typeface="Proxima Nova"/>
                <a:sym typeface="Proxima Nova"/>
              </a:rPr>
              <a:t>?</a:t>
            </a:r>
            <a:endParaRPr>
              <a:solidFill>
                <a:srgbClr val="FFFFFF"/>
              </a:solidFill>
              <a:latin typeface="Proxima Nova"/>
              <a:ea typeface="Proxima Nova"/>
              <a:cs typeface="Proxima Nova"/>
              <a:sym typeface="Proxima Nova"/>
            </a:endParaRPr>
          </a:p>
        </p:txBody>
      </p:sp>
      <p:sp>
        <p:nvSpPr>
          <p:cNvPr id="883" name="Google Shape;883;p75"/>
          <p:cNvSpPr txBox="1">
            <a:spLocks noGrp="1"/>
          </p:cNvSpPr>
          <p:nvPr>
            <p:ph type="subTitle" idx="1"/>
          </p:nvPr>
        </p:nvSpPr>
        <p:spPr>
          <a:xfrm>
            <a:off x="137300" y="759825"/>
            <a:ext cx="4974600" cy="3916200"/>
          </a:xfrm>
          <a:prstGeom prst="rect">
            <a:avLst/>
          </a:prstGeom>
          <a:noFill/>
          <a:ln>
            <a:noFill/>
          </a:ln>
        </p:spPr>
        <p:txBody>
          <a:bodyPr spcFirstLastPara="1" wrap="square" lIns="91425" tIns="91425" rIns="91425" bIns="91425" anchor="t" anchorCtr="0">
            <a:noAutofit/>
          </a:bodyPr>
          <a:lstStyle/>
          <a:p>
            <a:pPr marL="228600" lvl="0" indent="-228600" algn="l" rtl="0">
              <a:spcBef>
                <a:spcPts val="0"/>
              </a:spcBef>
              <a:spcAft>
                <a:spcPts val="0"/>
              </a:spcAft>
              <a:buNone/>
            </a:pPr>
            <a:r>
              <a:rPr lang="en-US" sz="1300">
                <a:solidFill>
                  <a:srgbClr val="FFFFFF"/>
                </a:solidFill>
                <a:latin typeface="Proxima Nova"/>
                <a:ea typeface="Proxima Nova"/>
                <a:cs typeface="Proxima Nova"/>
                <a:sym typeface="Proxima Nova"/>
              </a:rPr>
              <a:t>The quickest way to get started with Spring Boot is to use the </a:t>
            </a:r>
            <a:r>
              <a:rPr lang="en-US" sz="1300" b="1">
                <a:solidFill>
                  <a:srgbClr val="FFFFFF"/>
                </a:solidFill>
                <a:latin typeface="Proxima Nova"/>
                <a:ea typeface="Proxima Nova"/>
                <a:cs typeface="Proxima Nova"/>
                <a:sym typeface="Proxima Nova"/>
              </a:rPr>
              <a:t>Spring Initializr</a:t>
            </a:r>
            <a:r>
              <a:rPr lang="en-US" sz="1300">
                <a:solidFill>
                  <a:srgbClr val="FFFFFF"/>
                </a:solidFill>
                <a:latin typeface="Proxima Nova"/>
                <a:ea typeface="Proxima Nova"/>
                <a:cs typeface="Proxima Nova"/>
                <a:sym typeface="Proxima Nova"/>
              </a:rPr>
              <a:t> at </a:t>
            </a:r>
            <a:r>
              <a:rPr lang="en-US" sz="1300" b="1">
                <a:solidFill>
                  <a:schemeClr val="hlink"/>
                </a:solidFill>
                <a:uFill>
                  <a:noFill/>
                </a:uFill>
                <a:latin typeface="Proxima Nova"/>
                <a:ea typeface="Proxima Nova"/>
                <a:cs typeface="Proxima Nova"/>
                <a:sym typeface="Proxima Nova"/>
                <a:hlinkClick r:id="rId3"/>
              </a:rPr>
              <a:t>start.spring.io</a:t>
            </a:r>
            <a:endParaRPr sz="1300" b="1">
              <a:solidFill>
                <a:srgbClr val="FFFFFF"/>
              </a:solidFill>
              <a:latin typeface="Proxima Nova"/>
              <a:ea typeface="Proxima Nova"/>
              <a:cs typeface="Proxima Nova"/>
              <a:sym typeface="Proxima Nova"/>
            </a:endParaRPr>
          </a:p>
          <a:p>
            <a:pPr marL="228600" lvl="0" indent="-228600" algn="l" rtl="0">
              <a:spcBef>
                <a:spcPts val="0"/>
              </a:spcBef>
              <a:spcAft>
                <a:spcPts val="0"/>
              </a:spcAft>
              <a:buNone/>
            </a:pPr>
            <a:endParaRPr sz="1300">
              <a:solidFill>
                <a:srgbClr val="FFFFFF"/>
              </a:solidFill>
              <a:latin typeface="Proxima Nova"/>
              <a:ea typeface="Proxima Nova"/>
              <a:cs typeface="Proxima Nova"/>
              <a:sym typeface="Proxima Nova"/>
            </a:endParaRPr>
          </a:p>
          <a:p>
            <a:pPr marL="228600" lvl="0" indent="-228600" algn="l" rtl="0">
              <a:spcBef>
                <a:spcPts val="0"/>
              </a:spcBef>
              <a:spcAft>
                <a:spcPts val="0"/>
              </a:spcAft>
              <a:buNone/>
            </a:pPr>
            <a:r>
              <a:rPr lang="en-US" sz="1300">
                <a:solidFill>
                  <a:srgbClr val="FFFFFF"/>
                </a:solidFill>
                <a:latin typeface="Proxima Nova"/>
                <a:ea typeface="Proxima Nova"/>
                <a:cs typeface="Proxima Nova"/>
                <a:sym typeface="Proxima Nova"/>
              </a:rPr>
              <a:t>Here you can choose your preferred </a:t>
            </a:r>
            <a:r>
              <a:rPr lang="en-US" sz="1300" i="1">
                <a:solidFill>
                  <a:srgbClr val="FFFFFF"/>
                </a:solidFill>
                <a:latin typeface="Proxima Nova"/>
                <a:ea typeface="Proxima Nova"/>
                <a:cs typeface="Proxima Nova"/>
                <a:sym typeface="Proxima Nova"/>
              </a:rPr>
              <a:t>build system</a:t>
            </a:r>
            <a:r>
              <a:rPr lang="en-US" sz="1300">
                <a:solidFill>
                  <a:srgbClr val="FFFFFF"/>
                </a:solidFill>
                <a:latin typeface="Proxima Nova"/>
                <a:ea typeface="Proxima Nova"/>
                <a:cs typeface="Proxima Nova"/>
                <a:sym typeface="Proxima Nova"/>
              </a:rPr>
              <a:t>, your preferred </a:t>
            </a:r>
            <a:r>
              <a:rPr lang="en-US" sz="1300" i="1">
                <a:solidFill>
                  <a:srgbClr val="FFFFFF"/>
                </a:solidFill>
                <a:latin typeface="Proxima Nova"/>
                <a:ea typeface="Proxima Nova"/>
                <a:cs typeface="Proxima Nova"/>
                <a:sym typeface="Proxima Nova"/>
              </a:rPr>
              <a:t>language</a:t>
            </a:r>
            <a:r>
              <a:rPr lang="en-US" sz="1300">
                <a:solidFill>
                  <a:srgbClr val="FFFFFF"/>
                </a:solidFill>
                <a:latin typeface="Proxima Nova"/>
                <a:ea typeface="Proxima Nova"/>
                <a:cs typeface="Proxima Nova"/>
                <a:sym typeface="Proxima Nova"/>
              </a:rPr>
              <a:t>, a </a:t>
            </a:r>
            <a:r>
              <a:rPr lang="en-US" sz="1300" i="1">
                <a:solidFill>
                  <a:srgbClr val="FFFFFF"/>
                </a:solidFill>
                <a:latin typeface="Proxima Nova"/>
                <a:ea typeface="Proxima Nova"/>
                <a:cs typeface="Proxima Nova"/>
                <a:sym typeface="Proxima Nova"/>
              </a:rPr>
              <a:t>Spring Boot version,</a:t>
            </a:r>
            <a:r>
              <a:rPr lang="en-US" sz="1300">
                <a:solidFill>
                  <a:srgbClr val="FFFFFF"/>
                </a:solidFill>
                <a:latin typeface="Proxima Nova"/>
                <a:ea typeface="Proxima Nova"/>
                <a:cs typeface="Proxima Nova"/>
                <a:sym typeface="Proxima Nova"/>
              </a:rPr>
              <a:t> and choose the “</a:t>
            </a:r>
            <a:r>
              <a:rPr lang="en-US" sz="1300" b="1">
                <a:solidFill>
                  <a:srgbClr val="69BB30"/>
                </a:solidFill>
                <a:latin typeface="Proxima Nova"/>
                <a:ea typeface="Proxima Nova"/>
                <a:cs typeface="Proxima Nova"/>
                <a:sym typeface="Proxima Nova"/>
              </a:rPr>
              <a:t>starter</a:t>
            </a:r>
            <a:r>
              <a:rPr lang="en-US" sz="1300">
                <a:solidFill>
                  <a:srgbClr val="FFFFFF"/>
                </a:solidFill>
                <a:latin typeface="Proxima Nova"/>
                <a:ea typeface="Proxima Nova"/>
                <a:cs typeface="Proxima Nova"/>
                <a:sym typeface="Proxima Nova"/>
              </a:rPr>
              <a:t>” dependencies that you’d like to add to your project</a:t>
            </a:r>
            <a:endParaRPr sz="1300">
              <a:solidFill>
                <a:srgbClr val="FFFFFF"/>
              </a:solidFill>
              <a:latin typeface="Proxima Nova"/>
              <a:ea typeface="Proxima Nova"/>
              <a:cs typeface="Proxima Nova"/>
              <a:sym typeface="Proxima Nova"/>
            </a:endParaRPr>
          </a:p>
          <a:p>
            <a:pPr marL="228600" lvl="0" indent="-228600" algn="l" rtl="0">
              <a:spcBef>
                <a:spcPts val="0"/>
              </a:spcBef>
              <a:spcAft>
                <a:spcPts val="0"/>
              </a:spcAft>
              <a:buNone/>
            </a:pPr>
            <a:endParaRPr sz="1300">
              <a:solidFill>
                <a:srgbClr val="FFFFFF"/>
              </a:solidFill>
              <a:latin typeface="Proxima Nova"/>
              <a:ea typeface="Proxima Nova"/>
              <a:cs typeface="Proxima Nova"/>
              <a:sym typeface="Proxima Nova"/>
            </a:endParaRPr>
          </a:p>
          <a:p>
            <a:pPr marL="228600" lvl="0" indent="-228600" algn="l" rtl="0">
              <a:spcBef>
                <a:spcPts val="0"/>
              </a:spcBef>
              <a:spcAft>
                <a:spcPts val="0"/>
              </a:spcAft>
              <a:buNone/>
            </a:pPr>
            <a:r>
              <a:rPr lang="en-US" sz="1300">
                <a:solidFill>
                  <a:srgbClr val="FFFFFF"/>
                </a:solidFill>
                <a:latin typeface="Proxima Nova"/>
                <a:ea typeface="Proxima Nova"/>
                <a:cs typeface="Proxima Nova"/>
                <a:sym typeface="Proxima Nova"/>
              </a:rPr>
              <a:t>Popular “starter” dependencies include...</a:t>
            </a:r>
            <a:endParaRPr sz="1300">
              <a:solidFill>
                <a:srgbClr val="FFFFFF"/>
              </a:solidFill>
              <a:latin typeface="Proxima Nova"/>
              <a:ea typeface="Proxima Nova"/>
              <a:cs typeface="Proxima Nova"/>
              <a:sym typeface="Proxima Nova"/>
            </a:endParaRPr>
          </a:p>
          <a:p>
            <a:pPr marL="228600" lvl="0" indent="-228600" algn="l" rtl="0">
              <a:spcBef>
                <a:spcPts val="0"/>
              </a:spcBef>
              <a:spcAft>
                <a:spcPts val="0"/>
              </a:spcAft>
              <a:buNone/>
            </a:pPr>
            <a:endParaRPr sz="800">
              <a:solidFill>
                <a:srgbClr val="FFFFFF"/>
              </a:solidFill>
              <a:latin typeface="Proxima Nova"/>
              <a:ea typeface="Proxima Nova"/>
              <a:cs typeface="Proxima Nova"/>
              <a:sym typeface="Proxima Nova"/>
            </a:endParaRPr>
          </a:p>
          <a:p>
            <a:pPr marL="685800" lvl="0" indent="-193675" algn="l" rtl="0">
              <a:spcBef>
                <a:spcPts val="400"/>
              </a:spcBef>
              <a:spcAft>
                <a:spcPts val="0"/>
              </a:spcAft>
              <a:buClr>
                <a:srgbClr val="FFFFFF"/>
              </a:buClr>
              <a:buSzPts val="1250"/>
              <a:buFont typeface="Proxima Nova"/>
              <a:buChar char="●"/>
            </a:pPr>
            <a:r>
              <a:rPr lang="en-US" sz="1250" b="1">
                <a:solidFill>
                  <a:srgbClr val="FFFFFF"/>
                </a:solidFill>
                <a:latin typeface="Proxima Nova"/>
                <a:ea typeface="Proxima Nova"/>
                <a:cs typeface="Proxima Nova"/>
                <a:sym typeface="Proxima Nova"/>
              </a:rPr>
              <a:t>Web (Tomcat, Spring MVC, REST)</a:t>
            </a:r>
            <a:endParaRPr sz="1250">
              <a:solidFill>
                <a:srgbClr val="FFFFFF"/>
              </a:solidFill>
              <a:latin typeface="Proxima Nova"/>
              <a:ea typeface="Proxima Nova"/>
              <a:cs typeface="Proxima Nova"/>
              <a:sym typeface="Proxima Nova"/>
            </a:endParaRPr>
          </a:p>
          <a:p>
            <a:pPr marL="685800" lvl="0" indent="-193675" algn="l" rtl="0">
              <a:spcBef>
                <a:spcPts val="400"/>
              </a:spcBef>
              <a:spcAft>
                <a:spcPts val="0"/>
              </a:spcAft>
              <a:buClr>
                <a:srgbClr val="FFFFFF"/>
              </a:buClr>
              <a:buSzPts val="1250"/>
              <a:buFont typeface="Proxima Nova"/>
              <a:buChar char="●"/>
            </a:pPr>
            <a:r>
              <a:rPr lang="en-US" sz="1250" b="1">
                <a:solidFill>
                  <a:srgbClr val="FFFFFF"/>
                </a:solidFill>
                <a:latin typeface="Proxima Nova"/>
                <a:ea typeface="Proxima Nova"/>
                <a:cs typeface="Proxima Nova"/>
                <a:sym typeface="Proxima Nova"/>
              </a:rPr>
              <a:t>Reactive Web (Netty, Spring WebFlux)</a:t>
            </a:r>
            <a:endParaRPr sz="1250" b="1">
              <a:solidFill>
                <a:srgbClr val="FFFFFF"/>
              </a:solidFill>
              <a:latin typeface="Proxima Nova"/>
              <a:ea typeface="Proxima Nova"/>
              <a:cs typeface="Proxima Nova"/>
              <a:sym typeface="Proxima Nova"/>
            </a:endParaRPr>
          </a:p>
          <a:p>
            <a:pPr marL="685800" lvl="0" indent="-193675" algn="l" rtl="0">
              <a:spcBef>
                <a:spcPts val="400"/>
              </a:spcBef>
              <a:spcAft>
                <a:spcPts val="0"/>
              </a:spcAft>
              <a:buClr>
                <a:srgbClr val="FFFFFF"/>
              </a:buClr>
              <a:buSzPts val="1250"/>
              <a:buFont typeface="Proxima Nova"/>
              <a:buChar char="●"/>
            </a:pPr>
            <a:r>
              <a:rPr lang="en-US" sz="1250" b="1">
                <a:solidFill>
                  <a:srgbClr val="FFFFFF"/>
                </a:solidFill>
                <a:latin typeface="Proxima Nova"/>
                <a:ea typeface="Proxima Nova"/>
                <a:cs typeface="Proxima Nova"/>
                <a:sym typeface="Proxima Nova"/>
              </a:rPr>
              <a:t>DevTools (rapid reload for iterative development)</a:t>
            </a:r>
            <a:endParaRPr sz="1250" b="1">
              <a:solidFill>
                <a:srgbClr val="FFFFFF"/>
              </a:solidFill>
              <a:latin typeface="Proxima Nova"/>
              <a:ea typeface="Proxima Nova"/>
              <a:cs typeface="Proxima Nova"/>
              <a:sym typeface="Proxima Nova"/>
            </a:endParaRPr>
          </a:p>
          <a:p>
            <a:pPr marL="685800" lvl="0" indent="-193675" algn="l" rtl="0">
              <a:spcBef>
                <a:spcPts val="400"/>
              </a:spcBef>
              <a:spcAft>
                <a:spcPts val="0"/>
              </a:spcAft>
              <a:buClr>
                <a:srgbClr val="FFFFFF"/>
              </a:buClr>
              <a:buSzPts val="1250"/>
              <a:buFont typeface="Proxima Nova"/>
              <a:buChar char="●"/>
            </a:pPr>
            <a:r>
              <a:rPr lang="en-US" sz="1250" b="1">
                <a:solidFill>
                  <a:srgbClr val="FFFFFF"/>
                </a:solidFill>
                <a:latin typeface="Proxima Nova"/>
                <a:ea typeface="Proxima Nova"/>
                <a:cs typeface="Proxima Nova"/>
                <a:sym typeface="Proxima Nova"/>
              </a:rPr>
              <a:t>Thymeleaf (web template engine)</a:t>
            </a:r>
            <a:endParaRPr sz="1250" b="1">
              <a:solidFill>
                <a:srgbClr val="FFFFFF"/>
              </a:solidFill>
              <a:latin typeface="Proxima Nova"/>
              <a:ea typeface="Proxima Nova"/>
              <a:cs typeface="Proxima Nova"/>
              <a:sym typeface="Proxima Nova"/>
            </a:endParaRPr>
          </a:p>
          <a:p>
            <a:pPr marL="685800" lvl="0" indent="-193675" algn="l" rtl="0">
              <a:spcBef>
                <a:spcPts val="400"/>
              </a:spcBef>
              <a:spcAft>
                <a:spcPts val="0"/>
              </a:spcAft>
              <a:buClr>
                <a:srgbClr val="FFFFFF"/>
              </a:buClr>
              <a:buSzPts val="1250"/>
              <a:buFont typeface="Proxima Nova"/>
              <a:buChar char="●"/>
            </a:pPr>
            <a:r>
              <a:rPr lang="en-US" sz="1250" b="1">
                <a:solidFill>
                  <a:srgbClr val="FFFFFF"/>
                </a:solidFill>
                <a:latin typeface="Proxima Nova"/>
                <a:ea typeface="Proxima Nova"/>
                <a:cs typeface="Proxima Nova"/>
                <a:sym typeface="Proxima Nova"/>
              </a:rPr>
              <a:t>JPA (Spring Data, ORM and Hibernate)</a:t>
            </a:r>
            <a:endParaRPr sz="1250" b="1">
              <a:solidFill>
                <a:srgbClr val="FFFFFF"/>
              </a:solidFill>
              <a:latin typeface="Proxima Nova"/>
              <a:ea typeface="Proxima Nova"/>
              <a:cs typeface="Proxima Nova"/>
              <a:sym typeface="Proxima Nova"/>
            </a:endParaRPr>
          </a:p>
          <a:p>
            <a:pPr marL="685800" lvl="0" indent="-193675" algn="l" rtl="0">
              <a:spcBef>
                <a:spcPts val="400"/>
              </a:spcBef>
              <a:spcAft>
                <a:spcPts val="0"/>
              </a:spcAft>
              <a:buClr>
                <a:srgbClr val="FFFFFF"/>
              </a:buClr>
              <a:buSzPts val="1250"/>
              <a:buFont typeface="Proxima Nova"/>
              <a:buChar char="●"/>
            </a:pPr>
            <a:r>
              <a:rPr lang="en-US" sz="1250" b="1">
                <a:solidFill>
                  <a:srgbClr val="FFFFFF"/>
                </a:solidFill>
                <a:latin typeface="Proxima Nova"/>
                <a:ea typeface="Proxima Nova"/>
                <a:cs typeface="Proxima Nova"/>
                <a:sym typeface="Proxima Nova"/>
              </a:rPr>
              <a:t>Security (Spring Security)</a:t>
            </a:r>
            <a:endParaRPr sz="1250" b="1">
              <a:solidFill>
                <a:srgbClr val="FFFFFF"/>
              </a:solidFill>
              <a:latin typeface="Proxima Nova"/>
              <a:ea typeface="Proxima Nova"/>
              <a:cs typeface="Proxima Nova"/>
              <a:sym typeface="Proxima Nova"/>
            </a:endParaRPr>
          </a:p>
          <a:p>
            <a:pPr marL="685800" lvl="0" indent="-193675" algn="l" rtl="0">
              <a:spcBef>
                <a:spcPts val="400"/>
              </a:spcBef>
              <a:spcAft>
                <a:spcPts val="0"/>
              </a:spcAft>
              <a:buClr>
                <a:srgbClr val="FFFFFF"/>
              </a:buClr>
              <a:buSzPts val="1250"/>
              <a:buFont typeface="Proxima Nova"/>
              <a:buChar char="●"/>
            </a:pPr>
            <a:r>
              <a:rPr lang="en-US" sz="1250" b="1">
                <a:solidFill>
                  <a:srgbClr val="FFFFFF"/>
                </a:solidFill>
                <a:latin typeface="Proxima Nova"/>
                <a:ea typeface="Proxima Nova"/>
                <a:cs typeface="Proxima Nova"/>
                <a:sym typeface="Proxima Nova"/>
              </a:rPr>
              <a:t>Actuator (Metrics, Admin, Insights)</a:t>
            </a:r>
            <a:endParaRPr sz="1250" b="1">
              <a:solidFill>
                <a:srgbClr val="FFFFFF"/>
              </a:solidFill>
              <a:latin typeface="Proxima Nova"/>
              <a:ea typeface="Proxima Nova"/>
              <a:cs typeface="Proxima Nova"/>
              <a:sym typeface="Proxima Nova"/>
            </a:endParaRPr>
          </a:p>
          <a:p>
            <a:pPr marL="228600" lvl="0" indent="-228600" algn="l" rtl="0">
              <a:spcBef>
                <a:spcPts val="0"/>
              </a:spcBef>
              <a:spcAft>
                <a:spcPts val="0"/>
              </a:spcAft>
              <a:buNone/>
            </a:pPr>
            <a:endParaRPr sz="800">
              <a:solidFill>
                <a:srgbClr val="FFFFFF"/>
              </a:solidFill>
              <a:latin typeface="Proxima Nova"/>
              <a:ea typeface="Proxima Nova"/>
              <a:cs typeface="Proxima Nova"/>
              <a:sym typeface="Proxima Nova"/>
            </a:endParaRPr>
          </a:p>
          <a:p>
            <a:pPr marL="228600" lvl="0" indent="-228600" algn="l" rtl="0">
              <a:spcBef>
                <a:spcPts val="0"/>
              </a:spcBef>
              <a:spcAft>
                <a:spcPts val="0"/>
              </a:spcAft>
              <a:buNone/>
            </a:pPr>
            <a:r>
              <a:rPr lang="en-US" sz="1300">
                <a:solidFill>
                  <a:srgbClr val="FFFFFF"/>
                </a:solidFill>
                <a:latin typeface="Proxima Nova"/>
                <a:ea typeface="Proxima Nova"/>
                <a:cs typeface="Proxima Nova"/>
                <a:sym typeface="Proxima Nova"/>
              </a:rPr>
              <a:t>Whatever you choose, the resulting Zip file will contain a fully configured project that’s </a:t>
            </a:r>
            <a:r>
              <a:rPr lang="en-US" sz="1300" b="1" i="1">
                <a:solidFill>
                  <a:srgbClr val="FFFFFF"/>
                </a:solidFill>
                <a:latin typeface="Proxima Nova"/>
                <a:ea typeface="Proxima Nova"/>
                <a:cs typeface="Proxima Nova"/>
                <a:sym typeface="Proxima Nova"/>
              </a:rPr>
              <a:t>ready to go</a:t>
            </a:r>
            <a:r>
              <a:rPr lang="en-US" sz="1300">
                <a:solidFill>
                  <a:srgbClr val="FFFFFF"/>
                </a:solidFill>
                <a:latin typeface="Proxima Nova"/>
                <a:ea typeface="Proxima Nova"/>
                <a:cs typeface="Proxima Nova"/>
                <a:sym typeface="Proxima Nova"/>
              </a:rPr>
              <a:t>!</a:t>
            </a:r>
            <a:endParaRPr sz="1300">
              <a:solidFill>
                <a:srgbClr val="FFFFFF"/>
              </a:solidFill>
              <a:latin typeface="Proxima Nova"/>
              <a:ea typeface="Proxima Nova"/>
              <a:cs typeface="Proxima Nova"/>
              <a:sym typeface="Proxima Nova"/>
            </a:endParaRPr>
          </a:p>
        </p:txBody>
      </p:sp>
      <p:sp>
        <p:nvSpPr>
          <p:cNvPr id="884" name="Google Shape;884;p75"/>
          <p:cNvSpPr/>
          <p:nvPr/>
        </p:nvSpPr>
        <p:spPr>
          <a:xfrm>
            <a:off x="5111950" y="-125"/>
            <a:ext cx="40611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75"/>
          <p:cNvSpPr txBox="1"/>
          <p:nvPr/>
        </p:nvSpPr>
        <p:spPr>
          <a:xfrm>
            <a:off x="6381250" y="286400"/>
            <a:ext cx="1522500" cy="308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a:solidFill>
                  <a:schemeClr val="hlink"/>
                </a:solidFill>
                <a:uFill>
                  <a:noFill/>
                </a:uFill>
                <a:latin typeface="Proxima Nova"/>
                <a:ea typeface="Proxima Nova"/>
                <a:cs typeface="Proxima Nova"/>
                <a:sym typeface="Proxima Nova"/>
                <a:hlinkClick r:id="rId4"/>
              </a:rPr>
              <a:t>start.spring.io</a:t>
            </a:r>
            <a:endParaRPr>
              <a:latin typeface="Proxima Nova"/>
              <a:ea typeface="Proxima Nova"/>
              <a:cs typeface="Proxima Nova"/>
              <a:sym typeface="Proxima Nova"/>
            </a:endParaRPr>
          </a:p>
        </p:txBody>
      </p:sp>
      <p:pic>
        <p:nvPicPr>
          <p:cNvPr id="886" name="Google Shape;886;p75"/>
          <p:cNvPicPr preferRelativeResize="0"/>
          <p:nvPr/>
        </p:nvPicPr>
        <p:blipFill>
          <a:blip r:embed="rId5">
            <a:alphaModFix/>
          </a:blip>
          <a:stretch>
            <a:fillRect/>
          </a:stretch>
        </p:blipFill>
        <p:spPr>
          <a:xfrm>
            <a:off x="5121775" y="710790"/>
            <a:ext cx="4061099" cy="4023166"/>
          </a:xfrm>
          <a:prstGeom prst="rect">
            <a:avLst/>
          </a:prstGeom>
          <a:noFill/>
          <a:ln>
            <a:noFill/>
          </a:ln>
          <a:effectLst>
            <a:outerShdw blurRad="371475" dist="171450" dir="2700000" algn="bl" rotWithShape="0">
              <a:srgbClr val="000000">
                <a:alpha val="50000"/>
              </a:srgbClr>
            </a:outerShdw>
          </a:effectLst>
        </p:spPr>
      </p:pic>
      <p:sp>
        <p:nvSpPr>
          <p:cNvPr id="887" name="Google Shape;887;p75"/>
          <p:cNvSpPr txBox="1"/>
          <p:nvPr/>
        </p:nvSpPr>
        <p:spPr>
          <a:xfrm>
            <a:off x="5325775" y="4586576"/>
            <a:ext cx="3653100" cy="5421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800">
                <a:solidFill>
                  <a:srgbClr val="434343"/>
                </a:solidFill>
                <a:latin typeface="Proxima Nova"/>
                <a:ea typeface="Proxima Nova"/>
                <a:cs typeface="Proxima Nova"/>
                <a:sym typeface="Proxima Nova"/>
              </a:rPr>
              <a:t>You can use Spring Initializr without leaving your favourite IDE! </a:t>
            </a:r>
            <a:br>
              <a:rPr lang="en-US" sz="800">
                <a:solidFill>
                  <a:srgbClr val="434343"/>
                </a:solidFill>
                <a:latin typeface="Proxima Nova"/>
                <a:ea typeface="Proxima Nova"/>
                <a:cs typeface="Proxima Nova"/>
                <a:sym typeface="Proxima Nova"/>
              </a:rPr>
            </a:br>
            <a:r>
              <a:rPr lang="en-US" sz="800">
                <a:solidFill>
                  <a:srgbClr val="434343"/>
                </a:solidFill>
                <a:latin typeface="Proxima Nova"/>
                <a:ea typeface="Proxima Nova"/>
                <a:cs typeface="Proxima Nova"/>
                <a:sym typeface="Proxima Nova"/>
              </a:rPr>
              <a:t>Spring Tool Suite, NetBeans, VSCode and IntelliJ IDEA Ultimate all feature Initializr wizards for starting new projects</a:t>
            </a:r>
            <a:endParaRPr sz="800">
              <a:solidFill>
                <a:srgbClr val="434343"/>
              </a:solidFill>
              <a:latin typeface="Proxima Nova"/>
              <a:ea typeface="Proxima Nova"/>
              <a:cs typeface="Proxima Nova"/>
              <a:sym typeface="Proxima Nova"/>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91"/>
        <p:cNvGrpSpPr/>
        <p:nvPr/>
      </p:nvGrpSpPr>
      <p:grpSpPr>
        <a:xfrm>
          <a:off x="0" y="0"/>
          <a:ext cx="0" cy="0"/>
          <a:chOff x="0" y="0"/>
          <a:chExt cx="0" cy="0"/>
        </a:xfrm>
      </p:grpSpPr>
      <p:sp>
        <p:nvSpPr>
          <p:cNvPr id="892" name="Google Shape;892;p76" descr="Title 5"/>
          <p:cNvSpPr txBox="1">
            <a:spLocks noGrp="1"/>
          </p:cNvSpPr>
          <p:nvPr>
            <p:ph type="title"/>
          </p:nvPr>
        </p:nvSpPr>
        <p:spPr>
          <a:xfrm>
            <a:off x="108373" y="169550"/>
            <a:ext cx="4974600" cy="542100"/>
          </a:xfrm>
          <a:prstGeom prst="rect">
            <a:avLst/>
          </a:prstGeom>
          <a:noFill/>
          <a:ln>
            <a:noFill/>
          </a:ln>
        </p:spPr>
        <p:txBody>
          <a:bodyPr spcFirstLastPara="1" wrap="square" lIns="45700" tIns="45700" rIns="45700" bIns="45700" anchor="t" anchorCtr="0">
            <a:noAutofit/>
          </a:bodyPr>
          <a:lstStyle/>
          <a:p>
            <a:pPr marL="0" lvl="0" indent="0" algn="l" rtl="0">
              <a:lnSpc>
                <a:spcPct val="100000"/>
              </a:lnSpc>
              <a:spcBef>
                <a:spcPts val="0"/>
              </a:spcBef>
              <a:spcAft>
                <a:spcPts val="0"/>
              </a:spcAft>
              <a:buClr>
                <a:srgbClr val="4C4C4C"/>
              </a:buClr>
              <a:buSzPts val="2600"/>
              <a:buFont typeface="Arial"/>
              <a:buNone/>
            </a:pPr>
            <a:r>
              <a:rPr lang="en-US" sz="2600">
                <a:latin typeface="Proxima Nova"/>
                <a:ea typeface="Proxima Nova"/>
                <a:cs typeface="Proxima Nova"/>
                <a:sym typeface="Proxima Nova"/>
              </a:rPr>
              <a:t>What are Spring Boot </a:t>
            </a:r>
            <a:r>
              <a:rPr lang="en-US" sz="2600">
                <a:solidFill>
                  <a:srgbClr val="69BB30"/>
                </a:solidFill>
                <a:latin typeface="Proxima Nova"/>
                <a:ea typeface="Proxima Nova"/>
                <a:cs typeface="Proxima Nova"/>
                <a:sym typeface="Proxima Nova"/>
              </a:rPr>
              <a:t>starters</a:t>
            </a:r>
            <a:r>
              <a:rPr lang="en-US" sz="2600">
                <a:solidFill>
                  <a:srgbClr val="FFFFFF"/>
                </a:solidFill>
                <a:latin typeface="Proxima Nova"/>
                <a:ea typeface="Proxima Nova"/>
                <a:cs typeface="Proxima Nova"/>
                <a:sym typeface="Proxima Nova"/>
              </a:rPr>
              <a:t>?</a:t>
            </a:r>
            <a:endParaRPr>
              <a:solidFill>
                <a:srgbClr val="FFFFFF"/>
              </a:solidFill>
              <a:latin typeface="Proxima Nova"/>
              <a:ea typeface="Proxima Nova"/>
              <a:cs typeface="Proxima Nova"/>
              <a:sym typeface="Proxima Nova"/>
            </a:endParaRPr>
          </a:p>
        </p:txBody>
      </p:sp>
      <p:sp>
        <p:nvSpPr>
          <p:cNvPr id="893" name="Google Shape;893;p76"/>
          <p:cNvSpPr txBox="1">
            <a:spLocks noGrp="1"/>
          </p:cNvSpPr>
          <p:nvPr>
            <p:ph type="subTitle" idx="1"/>
          </p:nvPr>
        </p:nvSpPr>
        <p:spPr>
          <a:xfrm>
            <a:off x="137300" y="759825"/>
            <a:ext cx="4974600" cy="3916200"/>
          </a:xfrm>
          <a:prstGeom prst="rect">
            <a:avLst/>
          </a:prstGeom>
          <a:noFill/>
          <a:ln>
            <a:noFill/>
          </a:ln>
        </p:spPr>
        <p:txBody>
          <a:bodyPr spcFirstLastPara="1" wrap="square" lIns="91425" tIns="91425" rIns="91425" bIns="91425" anchor="t" anchorCtr="0">
            <a:noAutofit/>
          </a:bodyPr>
          <a:lstStyle/>
          <a:p>
            <a:pPr marL="228600" lvl="0" indent="-228600" algn="l" rtl="0">
              <a:spcBef>
                <a:spcPts val="0"/>
              </a:spcBef>
              <a:spcAft>
                <a:spcPts val="0"/>
              </a:spcAft>
              <a:buNone/>
            </a:pPr>
            <a:r>
              <a:rPr lang="en-US" sz="1300">
                <a:solidFill>
                  <a:srgbClr val="FFFFFF"/>
                </a:solidFill>
                <a:latin typeface="Proxima Nova"/>
                <a:ea typeface="Proxima Nova"/>
                <a:cs typeface="Proxima Nova"/>
                <a:sym typeface="Proxima Nova"/>
              </a:rPr>
              <a:t>Spring Boot “</a:t>
            </a:r>
            <a:r>
              <a:rPr lang="en-US" sz="1300" b="1">
                <a:solidFill>
                  <a:srgbClr val="69BB30"/>
                </a:solidFill>
                <a:latin typeface="Proxima Nova"/>
                <a:ea typeface="Proxima Nova"/>
                <a:cs typeface="Proxima Nova"/>
                <a:sym typeface="Proxima Nova"/>
              </a:rPr>
              <a:t>starters</a:t>
            </a:r>
            <a:r>
              <a:rPr lang="en-US" sz="1300">
                <a:solidFill>
                  <a:srgbClr val="FFFFFF"/>
                </a:solidFill>
                <a:latin typeface="Proxima Nova"/>
                <a:ea typeface="Proxima Nova"/>
                <a:cs typeface="Proxima Nova"/>
                <a:sym typeface="Proxima Nova"/>
              </a:rPr>
              <a:t>” are dependency packages that work in harmony with the automatic configuration feature in Spring Boot to add additional features to your project</a:t>
            </a:r>
            <a:endParaRPr sz="1300">
              <a:solidFill>
                <a:srgbClr val="FFFFFF"/>
              </a:solidFill>
              <a:latin typeface="Proxima Nova"/>
              <a:ea typeface="Proxima Nova"/>
              <a:cs typeface="Proxima Nova"/>
              <a:sym typeface="Proxima Nova"/>
            </a:endParaRPr>
          </a:p>
          <a:p>
            <a:pPr marL="228600" lvl="0" indent="-228600" algn="l" rtl="0">
              <a:spcBef>
                <a:spcPts val="0"/>
              </a:spcBef>
              <a:spcAft>
                <a:spcPts val="0"/>
              </a:spcAft>
              <a:buNone/>
            </a:pPr>
            <a:endParaRPr sz="1300">
              <a:solidFill>
                <a:srgbClr val="FFFFFF"/>
              </a:solidFill>
              <a:latin typeface="Proxima Nova"/>
              <a:ea typeface="Proxima Nova"/>
              <a:cs typeface="Proxima Nova"/>
              <a:sym typeface="Proxima Nova"/>
            </a:endParaRPr>
          </a:p>
          <a:p>
            <a:pPr marL="228600" lvl="0" indent="-228600" algn="l" rtl="0">
              <a:spcBef>
                <a:spcPts val="0"/>
              </a:spcBef>
              <a:spcAft>
                <a:spcPts val="0"/>
              </a:spcAft>
              <a:buNone/>
            </a:pPr>
            <a:r>
              <a:rPr lang="en-US" sz="1300">
                <a:solidFill>
                  <a:srgbClr val="FFFFFF"/>
                </a:solidFill>
                <a:latin typeface="Proxima Nova"/>
                <a:ea typeface="Proxima Nova"/>
                <a:cs typeface="Proxima Nova"/>
                <a:sym typeface="Proxima Nova"/>
              </a:rPr>
              <a:t>When a compatible library is detected, Spring Boot will set about automatically configuring the components in that starter into the application’s Spring application context</a:t>
            </a:r>
            <a:endParaRPr sz="1300">
              <a:solidFill>
                <a:srgbClr val="FFFFFF"/>
              </a:solidFill>
              <a:latin typeface="Proxima Nova"/>
              <a:ea typeface="Proxima Nova"/>
              <a:cs typeface="Proxima Nova"/>
              <a:sym typeface="Proxima Nova"/>
            </a:endParaRPr>
          </a:p>
          <a:p>
            <a:pPr marL="228600" lvl="0" indent="-228600" algn="l" rtl="0">
              <a:spcBef>
                <a:spcPts val="0"/>
              </a:spcBef>
              <a:spcAft>
                <a:spcPts val="0"/>
              </a:spcAft>
              <a:buNone/>
            </a:pPr>
            <a:endParaRPr sz="1300">
              <a:solidFill>
                <a:srgbClr val="FFFFFF"/>
              </a:solidFill>
              <a:latin typeface="Proxima Nova"/>
              <a:ea typeface="Proxima Nova"/>
              <a:cs typeface="Proxima Nova"/>
              <a:sym typeface="Proxima Nova"/>
            </a:endParaRPr>
          </a:p>
          <a:p>
            <a:pPr marL="228600" lvl="0" indent="-228600" algn="l" rtl="0">
              <a:spcBef>
                <a:spcPts val="0"/>
              </a:spcBef>
              <a:spcAft>
                <a:spcPts val="0"/>
              </a:spcAft>
              <a:buNone/>
            </a:pPr>
            <a:r>
              <a:rPr lang="en-US" sz="1300">
                <a:solidFill>
                  <a:srgbClr val="FFFFFF"/>
                </a:solidFill>
                <a:latin typeface="Proxima Nova"/>
                <a:ea typeface="Proxima Nova"/>
                <a:cs typeface="Proxima Nova"/>
                <a:sym typeface="Proxima Nova"/>
              </a:rPr>
              <a:t>For example, when the “Actuator” starter is detected, a set of REST endpoints are added that give you new insights into your application runtime (such as </a:t>
            </a:r>
            <a:r>
              <a:rPr lang="en-US" sz="1300" b="1">
                <a:solidFill>
                  <a:schemeClr val="accent6"/>
                </a:solidFill>
                <a:latin typeface="Courier New"/>
                <a:ea typeface="Courier New"/>
                <a:cs typeface="Courier New"/>
                <a:sym typeface="Courier New"/>
              </a:rPr>
              <a:t>/actuator/info</a:t>
            </a:r>
            <a:r>
              <a:rPr lang="en-US" sz="1300">
                <a:solidFill>
                  <a:srgbClr val="FFFFFF"/>
                </a:solidFill>
                <a:latin typeface="Proxima Nova"/>
                <a:ea typeface="Proxima Nova"/>
                <a:cs typeface="Proxima Nova"/>
                <a:sym typeface="Proxima Nova"/>
              </a:rPr>
              <a:t>)</a:t>
            </a:r>
            <a:endParaRPr sz="1300">
              <a:solidFill>
                <a:srgbClr val="FFFFFF"/>
              </a:solidFill>
              <a:latin typeface="Proxima Nova"/>
              <a:ea typeface="Proxima Nova"/>
              <a:cs typeface="Proxima Nova"/>
              <a:sym typeface="Proxima Nova"/>
            </a:endParaRPr>
          </a:p>
          <a:p>
            <a:pPr marL="228600" lvl="0" indent="-228600" algn="l" rtl="0">
              <a:spcBef>
                <a:spcPts val="0"/>
              </a:spcBef>
              <a:spcAft>
                <a:spcPts val="0"/>
              </a:spcAft>
              <a:buNone/>
            </a:pPr>
            <a:endParaRPr sz="1300">
              <a:solidFill>
                <a:srgbClr val="FFFFFF"/>
              </a:solidFill>
              <a:latin typeface="Proxima Nova"/>
              <a:ea typeface="Proxima Nova"/>
              <a:cs typeface="Proxima Nova"/>
              <a:sym typeface="Proxima Nova"/>
            </a:endParaRPr>
          </a:p>
          <a:p>
            <a:pPr marL="228600" lvl="0" indent="-228600" algn="l" rtl="0">
              <a:spcBef>
                <a:spcPts val="0"/>
              </a:spcBef>
              <a:spcAft>
                <a:spcPts val="0"/>
              </a:spcAft>
              <a:buNone/>
            </a:pPr>
            <a:r>
              <a:rPr lang="en-US" sz="1300">
                <a:solidFill>
                  <a:srgbClr val="FFFFFF"/>
                </a:solidFill>
                <a:latin typeface="Proxima Nova"/>
                <a:ea typeface="Proxima Nova"/>
                <a:cs typeface="Proxima Nova"/>
                <a:sym typeface="Proxima Nova"/>
              </a:rPr>
              <a:t>Similarly, when JPA and a Database Driver such as H2 are detected, Spring Boot will automatically configure an in-memory H2 database, a JDBC connection pool and an Entity Manager, all using intelligent defaults</a:t>
            </a:r>
            <a:endParaRPr sz="1300">
              <a:solidFill>
                <a:srgbClr val="FFFFFF"/>
              </a:solidFill>
              <a:latin typeface="Proxima Nova"/>
              <a:ea typeface="Proxima Nova"/>
              <a:cs typeface="Proxima Nova"/>
              <a:sym typeface="Proxima Nova"/>
            </a:endParaRPr>
          </a:p>
          <a:p>
            <a:pPr marL="228600" lvl="0" indent="-228600" algn="l" rtl="0">
              <a:spcBef>
                <a:spcPts val="0"/>
              </a:spcBef>
              <a:spcAft>
                <a:spcPts val="0"/>
              </a:spcAft>
              <a:buNone/>
            </a:pPr>
            <a:endParaRPr sz="1300">
              <a:solidFill>
                <a:srgbClr val="FFFFFF"/>
              </a:solidFill>
              <a:latin typeface="Proxima Nova"/>
              <a:ea typeface="Proxima Nova"/>
              <a:cs typeface="Proxima Nova"/>
              <a:sym typeface="Proxima Nova"/>
            </a:endParaRPr>
          </a:p>
          <a:p>
            <a:pPr marL="228600" lvl="0" indent="-228600" algn="l" rtl="0">
              <a:spcBef>
                <a:spcPts val="0"/>
              </a:spcBef>
              <a:spcAft>
                <a:spcPts val="0"/>
              </a:spcAft>
              <a:buNone/>
            </a:pPr>
            <a:r>
              <a:rPr lang="en-US" sz="1300">
                <a:solidFill>
                  <a:srgbClr val="FFFFFF"/>
                </a:solidFill>
                <a:latin typeface="Proxima Nova"/>
                <a:ea typeface="Proxima Nova"/>
                <a:cs typeface="Proxima Nova"/>
                <a:sym typeface="Proxima Nova"/>
              </a:rPr>
              <a:t>By automatically configuring itself, Spring Boot is relieving the developer from the toil of bootstrapping the application</a:t>
            </a:r>
            <a:endParaRPr sz="1300">
              <a:solidFill>
                <a:srgbClr val="FFFFFF"/>
              </a:solidFill>
              <a:latin typeface="Proxima Nova"/>
              <a:ea typeface="Proxima Nova"/>
              <a:cs typeface="Proxima Nova"/>
              <a:sym typeface="Proxima Nova"/>
            </a:endParaRPr>
          </a:p>
        </p:txBody>
      </p:sp>
      <p:sp>
        <p:nvSpPr>
          <p:cNvPr id="894" name="Google Shape;894;p76"/>
          <p:cNvSpPr/>
          <p:nvPr/>
        </p:nvSpPr>
        <p:spPr>
          <a:xfrm>
            <a:off x="5111950" y="-125"/>
            <a:ext cx="40611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76"/>
          <p:cNvSpPr txBox="1"/>
          <p:nvPr/>
        </p:nvSpPr>
        <p:spPr>
          <a:xfrm>
            <a:off x="6381250" y="286400"/>
            <a:ext cx="1522500" cy="308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a:solidFill>
                  <a:schemeClr val="hlink"/>
                </a:solidFill>
                <a:uFill>
                  <a:noFill/>
                </a:uFill>
                <a:latin typeface="Proxima Nova"/>
                <a:ea typeface="Proxima Nova"/>
                <a:cs typeface="Proxima Nova"/>
                <a:sym typeface="Proxima Nova"/>
                <a:hlinkClick r:id="rId3"/>
              </a:rPr>
              <a:t>start.spring.io</a:t>
            </a:r>
            <a:endParaRPr>
              <a:latin typeface="Proxima Nova"/>
              <a:ea typeface="Proxima Nova"/>
              <a:cs typeface="Proxima Nova"/>
              <a:sym typeface="Proxima Nova"/>
            </a:endParaRPr>
          </a:p>
        </p:txBody>
      </p:sp>
      <p:pic>
        <p:nvPicPr>
          <p:cNvPr id="896" name="Google Shape;896;p76"/>
          <p:cNvPicPr preferRelativeResize="0"/>
          <p:nvPr/>
        </p:nvPicPr>
        <p:blipFill>
          <a:blip r:embed="rId4">
            <a:alphaModFix/>
          </a:blip>
          <a:stretch>
            <a:fillRect/>
          </a:stretch>
        </p:blipFill>
        <p:spPr>
          <a:xfrm>
            <a:off x="5121775" y="710790"/>
            <a:ext cx="4061099" cy="4023166"/>
          </a:xfrm>
          <a:prstGeom prst="rect">
            <a:avLst/>
          </a:prstGeom>
          <a:noFill/>
          <a:ln>
            <a:noFill/>
          </a:ln>
          <a:effectLst>
            <a:outerShdw blurRad="371475" dist="171450" dir="2700000" algn="bl" rotWithShape="0">
              <a:srgbClr val="000000">
                <a:alpha val="50000"/>
              </a:srgbClr>
            </a:outerShdw>
          </a:effectLst>
        </p:spPr>
      </p:pic>
      <p:sp>
        <p:nvSpPr>
          <p:cNvPr id="897" name="Google Shape;897;p76"/>
          <p:cNvSpPr txBox="1"/>
          <p:nvPr/>
        </p:nvSpPr>
        <p:spPr>
          <a:xfrm>
            <a:off x="5325775" y="4637570"/>
            <a:ext cx="3653100" cy="4911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US" sz="800">
                <a:solidFill>
                  <a:srgbClr val="434343"/>
                </a:solidFill>
                <a:latin typeface="Proxima Nova"/>
                <a:ea typeface="Proxima Nova"/>
                <a:cs typeface="Proxima Nova"/>
                <a:sym typeface="Proxima Nova"/>
              </a:rPr>
              <a:t>To find out just how easy it is to get started with Spring Boot, check out the interactive demos at the end of this deck...</a:t>
            </a:r>
            <a:endParaRPr sz="800">
              <a:solidFill>
                <a:srgbClr val="434343"/>
              </a:solidFill>
              <a:latin typeface="Proxima Nova"/>
              <a:ea typeface="Proxima Nova"/>
              <a:cs typeface="Proxima Nova"/>
              <a:sym typeface="Proxima Nova"/>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1"/>
        <p:cNvGrpSpPr/>
        <p:nvPr/>
      </p:nvGrpSpPr>
      <p:grpSpPr>
        <a:xfrm>
          <a:off x="0" y="0"/>
          <a:ext cx="0" cy="0"/>
          <a:chOff x="0" y="0"/>
          <a:chExt cx="0" cy="0"/>
        </a:xfrm>
      </p:grpSpPr>
      <p:sp>
        <p:nvSpPr>
          <p:cNvPr id="902" name="Google Shape;902;p77" descr="Title 5"/>
          <p:cNvSpPr txBox="1">
            <a:spLocks noGrp="1"/>
          </p:cNvSpPr>
          <p:nvPr>
            <p:ph type="title"/>
          </p:nvPr>
        </p:nvSpPr>
        <p:spPr>
          <a:xfrm>
            <a:off x="108373" y="169550"/>
            <a:ext cx="4974600" cy="542100"/>
          </a:xfrm>
          <a:prstGeom prst="rect">
            <a:avLst/>
          </a:prstGeom>
          <a:noFill/>
          <a:ln>
            <a:noFill/>
          </a:ln>
        </p:spPr>
        <p:txBody>
          <a:bodyPr spcFirstLastPara="1" wrap="square" lIns="45700" tIns="45700" rIns="45700" bIns="45700" anchor="t" anchorCtr="0">
            <a:noAutofit/>
          </a:bodyPr>
          <a:lstStyle/>
          <a:p>
            <a:pPr marL="0" lvl="0" indent="0" algn="l" rtl="0">
              <a:lnSpc>
                <a:spcPct val="100000"/>
              </a:lnSpc>
              <a:spcBef>
                <a:spcPts val="0"/>
              </a:spcBef>
              <a:spcAft>
                <a:spcPts val="0"/>
              </a:spcAft>
              <a:buClr>
                <a:srgbClr val="4C4C4C"/>
              </a:buClr>
              <a:buSzPts val="2600"/>
              <a:buFont typeface="Arial"/>
              <a:buNone/>
            </a:pPr>
            <a:r>
              <a:rPr lang="en-US" sz="2600">
                <a:latin typeface="Proxima Nova"/>
                <a:ea typeface="Proxima Nova"/>
                <a:cs typeface="Proxima Nova"/>
                <a:sym typeface="Proxima Nova"/>
              </a:rPr>
              <a:t>How do I </a:t>
            </a:r>
            <a:r>
              <a:rPr lang="en-US" sz="2600">
                <a:solidFill>
                  <a:srgbClr val="69BB30"/>
                </a:solidFill>
                <a:latin typeface="Proxima Nova"/>
                <a:ea typeface="Proxima Nova"/>
                <a:cs typeface="Proxima Nova"/>
                <a:sym typeface="Proxima Nova"/>
              </a:rPr>
              <a:t>run</a:t>
            </a:r>
            <a:r>
              <a:rPr lang="en-US" sz="2600">
                <a:latin typeface="Proxima Nova"/>
                <a:ea typeface="Proxima Nova"/>
                <a:cs typeface="Proxima Nova"/>
                <a:sym typeface="Proxima Nova"/>
              </a:rPr>
              <a:t> Spring Boot apps?</a:t>
            </a:r>
            <a:endParaRPr>
              <a:solidFill>
                <a:srgbClr val="FFFFFF"/>
              </a:solidFill>
              <a:latin typeface="Proxima Nova"/>
              <a:ea typeface="Proxima Nova"/>
              <a:cs typeface="Proxima Nova"/>
              <a:sym typeface="Proxima Nova"/>
            </a:endParaRPr>
          </a:p>
        </p:txBody>
      </p:sp>
      <p:sp>
        <p:nvSpPr>
          <p:cNvPr id="903" name="Google Shape;903;p77"/>
          <p:cNvSpPr txBox="1">
            <a:spLocks noGrp="1"/>
          </p:cNvSpPr>
          <p:nvPr>
            <p:ph type="subTitle" idx="1"/>
          </p:nvPr>
        </p:nvSpPr>
        <p:spPr>
          <a:xfrm>
            <a:off x="137300" y="759825"/>
            <a:ext cx="4974600" cy="3916200"/>
          </a:xfrm>
          <a:prstGeom prst="rect">
            <a:avLst/>
          </a:prstGeom>
          <a:noFill/>
          <a:ln>
            <a:noFill/>
          </a:ln>
        </p:spPr>
        <p:txBody>
          <a:bodyPr spcFirstLastPara="1" wrap="square" lIns="91425" tIns="91425" rIns="91425" bIns="91425" anchor="t" anchorCtr="0">
            <a:noAutofit/>
          </a:bodyPr>
          <a:lstStyle/>
          <a:p>
            <a:pPr marL="228600" lvl="0" indent="-228600" algn="l" rtl="0">
              <a:spcBef>
                <a:spcPts val="0"/>
              </a:spcBef>
              <a:spcAft>
                <a:spcPts val="0"/>
              </a:spcAft>
              <a:buNone/>
            </a:pPr>
            <a:r>
              <a:rPr lang="en-US" sz="1300">
                <a:solidFill>
                  <a:srgbClr val="FFFFFF"/>
                </a:solidFill>
                <a:latin typeface="Proxima Nova"/>
                <a:ea typeface="Proxima Nova"/>
                <a:cs typeface="Proxima Nova"/>
                <a:sym typeface="Proxima Nova"/>
              </a:rPr>
              <a:t>Spring Initializr will add a “Main” class to the project that contains the </a:t>
            </a:r>
            <a:r>
              <a:rPr lang="en-US" sz="1300" b="1">
                <a:solidFill>
                  <a:schemeClr val="accent6"/>
                </a:solidFill>
                <a:latin typeface="Courier New"/>
                <a:ea typeface="Courier New"/>
                <a:cs typeface="Courier New"/>
                <a:sym typeface="Courier New"/>
              </a:rPr>
              <a:t>@SpringBootApplication</a:t>
            </a:r>
            <a:r>
              <a:rPr lang="en-US" sz="1300">
                <a:solidFill>
                  <a:srgbClr val="FFFFFF"/>
                </a:solidFill>
                <a:latin typeface="Proxima Nova"/>
                <a:ea typeface="Proxima Nova"/>
                <a:cs typeface="Proxima Nova"/>
                <a:sym typeface="Proxima Nova"/>
              </a:rPr>
              <a:t> annotation and some simple boilerplate code, as shown opposite</a:t>
            </a:r>
            <a:endParaRPr sz="1300">
              <a:solidFill>
                <a:srgbClr val="FFFFFF"/>
              </a:solidFill>
              <a:latin typeface="Proxima Nova"/>
              <a:ea typeface="Proxima Nova"/>
              <a:cs typeface="Proxima Nova"/>
              <a:sym typeface="Proxima Nova"/>
            </a:endParaRPr>
          </a:p>
          <a:p>
            <a:pPr marL="0" lvl="0" indent="0" algn="l" rtl="0">
              <a:spcBef>
                <a:spcPts val="0"/>
              </a:spcBef>
              <a:spcAft>
                <a:spcPts val="0"/>
              </a:spcAft>
              <a:buNone/>
            </a:pPr>
            <a:endParaRPr sz="1300">
              <a:solidFill>
                <a:srgbClr val="FFFFFF"/>
              </a:solidFill>
              <a:latin typeface="Proxima Nova"/>
              <a:ea typeface="Proxima Nova"/>
              <a:cs typeface="Proxima Nova"/>
              <a:sym typeface="Proxima Nova"/>
            </a:endParaRPr>
          </a:p>
          <a:p>
            <a:pPr marL="228600" lvl="0" indent="-228600" algn="l" rtl="0">
              <a:spcBef>
                <a:spcPts val="0"/>
              </a:spcBef>
              <a:spcAft>
                <a:spcPts val="0"/>
              </a:spcAft>
              <a:buNone/>
            </a:pPr>
            <a:r>
              <a:rPr lang="en-US" sz="1300">
                <a:solidFill>
                  <a:srgbClr val="FFFFFF"/>
                </a:solidFill>
                <a:latin typeface="Proxima Nova"/>
                <a:ea typeface="Proxima Nova"/>
                <a:cs typeface="Proxima Nova"/>
                <a:sym typeface="Proxima Nova"/>
              </a:rPr>
              <a:t>The Initializr will also add a </a:t>
            </a:r>
            <a:r>
              <a:rPr lang="en-US" sz="1300" b="1">
                <a:solidFill>
                  <a:schemeClr val="accent6"/>
                </a:solidFill>
                <a:latin typeface="Courier New"/>
                <a:ea typeface="Courier New"/>
                <a:cs typeface="Courier New"/>
                <a:sym typeface="Courier New"/>
              </a:rPr>
              <a:t>parent</a:t>
            </a:r>
            <a:r>
              <a:rPr lang="en-US" sz="1300">
                <a:solidFill>
                  <a:srgbClr val="FFFFFF"/>
                </a:solidFill>
                <a:latin typeface="Proxima Nova"/>
                <a:ea typeface="Proxima Nova"/>
                <a:cs typeface="Proxima Nova"/>
                <a:sym typeface="Proxima Nova"/>
              </a:rPr>
              <a:t> project and a spring-boot </a:t>
            </a:r>
            <a:r>
              <a:rPr lang="en-US" sz="1300" b="1">
                <a:solidFill>
                  <a:schemeClr val="accent6"/>
                </a:solidFill>
                <a:latin typeface="Courier New"/>
                <a:ea typeface="Courier New"/>
                <a:cs typeface="Courier New"/>
                <a:sym typeface="Courier New"/>
              </a:rPr>
              <a:t>plugin</a:t>
            </a:r>
            <a:r>
              <a:rPr lang="en-US" sz="1300">
                <a:solidFill>
                  <a:srgbClr val="FFFFFF"/>
                </a:solidFill>
                <a:latin typeface="Proxima Nova"/>
                <a:ea typeface="Proxima Nova"/>
                <a:cs typeface="Proxima Nova"/>
                <a:sym typeface="Proxima Nova"/>
              </a:rPr>
              <a:t> dependency to the project’s build file. This allows the build system to </a:t>
            </a:r>
            <a:r>
              <a:rPr lang="en-US" sz="1300" i="1">
                <a:solidFill>
                  <a:srgbClr val="FFFFFF"/>
                </a:solidFill>
                <a:latin typeface="Proxima Nova"/>
                <a:ea typeface="Proxima Nova"/>
                <a:cs typeface="Proxima Nova"/>
                <a:sym typeface="Proxima Nova"/>
              </a:rPr>
              <a:t>build</a:t>
            </a:r>
            <a:r>
              <a:rPr lang="en-US" sz="1300">
                <a:solidFill>
                  <a:srgbClr val="FFFFFF"/>
                </a:solidFill>
                <a:latin typeface="Proxima Nova"/>
                <a:ea typeface="Proxima Nova"/>
                <a:cs typeface="Proxima Nova"/>
                <a:sym typeface="Proxima Nova"/>
              </a:rPr>
              <a:t>, </a:t>
            </a:r>
            <a:r>
              <a:rPr lang="en-US" sz="1300" i="1">
                <a:solidFill>
                  <a:srgbClr val="FFFFFF"/>
                </a:solidFill>
                <a:latin typeface="Proxima Nova"/>
                <a:ea typeface="Proxima Nova"/>
                <a:cs typeface="Proxima Nova"/>
                <a:sym typeface="Proxima Nova"/>
              </a:rPr>
              <a:t>package</a:t>
            </a:r>
            <a:r>
              <a:rPr lang="en-US" sz="1300">
                <a:solidFill>
                  <a:srgbClr val="FFFFFF"/>
                </a:solidFill>
                <a:latin typeface="Proxima Nova"/>
                <a:ea typeface="Proxima Nova"/>
                <a:cs typeface="Proxima Nova"/>
                <a:sym typeface="Proxima Nova"/>
              </a:rPr>
              <a:t> and </a:t>
            </a:r>
            <a:r>
              <a:rPr lang="en-US" sz="1300" i="1">
                <a:solidFill>
                  <a:srgbClr val="FFFFFF"/>
                </a:solidFill>
                <a:latin typeface="Proxima Nova"/>
                <a:ea typeface="Proxima Nova"/>
                <a:cs typeface="Proxima Nova"/>
                <a:sym typeface="Proxima Nova"/>
              </a:rPr>
              <a:t>run</a:t>
            </a:r>
            <a:r>
              <a:rPr lang="en-US" sz="1300">
                <a:solidFill>
                  <a:srgbClr val="FFFFFF"/>
                </a:solidFill>
                <a:latin typeface="Proxima Nova"/>
                <a:ea typeface="Proxima Nova"/>
                <a:cs typeface="Proxima Nova"/>
                <a:sym typeface="Proxima Nova"/>
              </a:rPr>
              <a:t> the application for you with just one simple command…</a:t>
            </a:r>
            <a:br>
              <a:rPr lang="en-US" sz="1300">
                <a:solidFill>
                  <a:srgbClr val="FFFFFF"/>
                </a:solidFill>
                <a:latin typeface="Proxima Nova"/>
                <a:ea typeface="Proxima Nova"/>
                <a:cs typeface="Proxima Nova"/>
                <a:sym typeface="Proxima Nova"/>
              </a:rPr>
            </a:br>
            <a:br>
              <a:rPr lang="en-US" sz="1300">
                <a:solidFill>
                  <a:srgbClr val="FFFFFF"/>
                </a:solidFill>
                <a:latin typeface="Proxima Nova"/>
                <a:ea typeface="Proxima Nova"/>
                <a:cs typeface="Proxima Nova"/>
                <a:sym typeface="Proxima Nova"/>
              </a:rPr>
            </a:br>
            <a:r>
              <a:rPr lang="en-US" sz="1300">
                <a:solidFill>
                  <a:srgbClr val="00FF00"/>
                </a:solidFill>
                <a:latin typeface="Courier New"/>
                <a:ea typeface="Courier New"/>
                <a:cs typeface="Courier New"/>
                <a:sym typeface="Courier New"/>
              </a:rPr>
              <a:t>$&gt; ./mvnw spring-boot:run</a:t>
            </a:r>
            <a:br>
              <a:rPr lang="en-US" sz="1300">
                <a:solidFill>
                  <a:srgbClr val="00FF00"/>
                </a:solidFill>
                <a:latin typeface="Courier New"/>
                <a:ea typeface="Courier New"/>
                <a:cs typeface="Courier New"/>
                <a:sym typeface="Courier New"/>
              </a:rPr>
            </a:br>
            <a:endParaRPr sz="1300">
              <a:solidFill>
                <a:srgbClr val="00FF00"/>
              </a:solidFill>
              <a:latin typeface="Courier New"/>
              <a:ea typeface="Courier New"/>
              <a:cs typeface="Courier New"/>
              <a:sym typeface="Courier New"/>
            </a:endParaRPr>
          </a:p>
          <a:p>
            <a:pPr marL="228600" lvl="0" indent="-228600" algn="l" rtl="0">
              <a:spcBef>
                <a:spcPts val="0"/>
              </a:spcBef>
              <a:spcAft>
                <a:spcPts val="0"/>
              </a:spcAft>
              <a:buNone/>
            </a:pPr>
            <a:r>
              <a:rPr lang="en-US" sz="1300">
                <a:solidFill>
                  <a:srgbClr val="FFFFFF"/>
                </a:solidFill>
                <a:latin typeface="Proxima Nova"/>
                <a:ea typeface="Proxima Nova"/>
                <a:cs typeface="Proxima Nova"/>
                <a:sym typeface="Proxima Nova"/>
              </a:rPr>
              <a:t>In the case of applications using the “Web” starter dependency, Spring Boot will run the application within an embedded Tomcat server (packaged in a </a:t>
            </a:r>
            <a:r>
              <a:rPr lang="en-US" sz="1300" b="1" i="1">
                <a:solidFill>
                  <a:srgbClr val="FFFFFF"/>
                </a:solidFill>
                <a:latin typeface="Proxima Nova"/>
                <a:ea typeface="Proxima Nova"/>
                <a:cs typeface="Proxima Nova"/>
                <a:sym typeface="Proxima Nova"/>
              </a:rPr>
              <a:t>Jar</a:t>
            </a:r>
            <a:r>
              <a:rPr lang="en-US" sz="1300">
                <a:solidFill>
                  <a:srgbClr val="FFFFFF"/>
                </a:solidFill>
                <a:latin typeface="Proxima Nova"/>
                <a:ea typeface="Proxima Nova"/>
                <a:cs typeface="Proxima Nova"/>
                <a:sym typeface="Proxima Nova"/>
              </a:rPr>
              <a:t> file also known as </a:t>
            </a:r>
            <a:r>
              <a:rPr lang="en-US" sz="1300" i="1">
                <a:solidFill>
                  <a:srgbClr val="FFFFFF"/>
                </a:solidFill>
                <a:latin typeface="Proxima Nova"/>
                <a:ea typeface="Proxima Nova"/>
                <a:cs typeface="Proxima Nova"/>
                <a:sym typeface="Proxima Nova"/>
              </a:rPr>
              <a:t>Fat Jar</a:t>
            </a:r>
            <a:r>
              <a:rPr lang="en-US" sz="1300">
                <a:solidFill>
                  <a:srgbClr val="FFFFFF"/>
                </a:solidFill>
                <a:latin typeface="Proxima Nova"/>
                <a:ea typeface="Proxima Nova"/>
                <a:cs typeface="Proxima Nova"/>
                <a:sym typeface="Proxima Nova"/>
              </a:rPr>
              <a:t>)</a:t>
            </a:r>
            <a:endParaRPr sz="1300">
              <a:solidFill>
                <a:srgbClr val="FFFFFF"/>
              </a:solidFill>
              <a:latin typeface="Proxima Nova"/>
              <a:ea typeface="Proxima Nova"/>
              <a:cs typeface="Proxima Nova"/>
              <a:sym typeface="Proxima Nova"/>
            </a:endParaRPr>
          </a:p>
          <a:p>
            <a:pPr marL="228600" lvl="0" indent="-228600" algn="l" rtl="0">
              <a:spcBef>
                <a:spcPts val="0"/>
              </a:spcBef>
              <a:spcAft>
                <a:spcPts val="0"/>
              </a:spcAft>
              <a:buNone/>
            </a:pPr>
            <a:r>
              <a:rPr lang="en-US" sz="1300">
                <a:solidFill>
                  <a:srgbClr val="FFFFFF"/>
                </a:solidFill>
                <a:latin typeface="Proxima Nova"/>
                <a:ea typeface="Proxima Nova"/>
                <a:cs typeface="Proxima Nova"/>
                <a:sym typeface="Proxima Nova"/>
              </a:rPr>
              <a:t> </a:t>
            </a:r>
            <a:endParaRPr sz="1300">
              <a:solidFill>
                <a:srgbClr val="FFFFFF"/>
              </a:solidFill>
              <a:latin typeface="Proxima Nova"/>
              <a:ea typeface="Proxima Nova"/>
              <a:cs typeface="Proxima Nova"/>
              <a:sym typeface="Proxima Nova"/>
            </a:endParaRPr>
          </a:p>
          <a:p>
            <a:pPr marL="228600" lvl="0" indent="-228600" algn="l" rtl="0">
              <a:spcBef>
                <a:spcPts val="0"/>
              </a:spcBef>
              <a:spcAft>
                <a:spcPts val="0"/>
              </a:spcAft>
              <a:buNone/>
            </a:pPr>
            <a:r>
              <a:rPr lang="en-US" sz="1300">
                <a:solidFill>
                  <a:srgbClr val="FFFFFF"/>
                </a:solidFill>
                <a:latin typeface="Proxima Nova"/>
                <a:ea typeface="Proxima Nova"/>
                <a:cs typeface="Proxima Nova"/>
                <a:sym typeface="Proxima Nova"/>
              </a:rPr>
              <a:t>Bootstrapping a Java project and configuring all these dependencies used to take </a:t>
            </a:r>
            <a:r>
              <a:rPr lang="en-US" sz="1300" i="1">
                <a:solidFill>
                  <a:srgbClr val="FFFFFF"/>
                </a:solidFill>
                <a:latin typeface="Proxima Nova"/>
                <a:ea typeface="Proxima Nova"/>
                <a:cs typeface="Proxima Nova"/>
                <a:sym typeface="Proxima Nova"/>
              </a:rPr>
              <a:t>hours</a:t>
            </a:r>
            <a:r>
              <a:rPr lang="en-US" sz="1300">
                <a:solidFill>
                  <a:srgbClr val="FFFFFF"/>
                </a:solidFill>
                <a:latin typeface="Proxima Nova"/>
                <a:ea typeface="Proxima Nova"/>
                <a:cs typeface="Proxima Nova"/>
                <a:sym typeface="Proxima Nova"/>
              </a:rPr>
              <a:t>. Now, with Spring Boot, it’s done in minutes, helping developers everywhere to remain productive</a:t>
            </a:r>
            <a:endParaRPr sz="1300">
              <a:solidFill>
                <a:srgbClr val="FFFFFF"/>
              </a:solidFill>
              <a:latin typeface="Proxima Nova"/>
              <a:ea typeface="Proxima Nova"/>
              <a:cs typeface="Proxima Nova"/>
              <a:sym typeface="Proxima Nova"/>
            </a:endParaRPr>
          </a:p>
        </p:txBody>
      </p:sp>
      <p:sp>
        <p:nvSpPr>
          <p:cNvPr id="904" name="Google Shape;904;p77"/>
          <p:cNvSpPr/>
          <p:nvPr/>
        </p:nvSpPr>
        <p:spPr>
          <a:xfrm>
            <a:off x="5111950" y="-125"/>
            <a:ext cx="40611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77"/>
          <p:cNvSpPr txBox="1"/>
          <p:nvPr/>
        </p:nvSpPr>
        <p:spPr>
          <a:xfrm>
            <a:off x="5315950" y="891350"/>
            <a:ext cx="3653100" cy="1110600"/>
          </a:xfrm>
          <a:prstGeom prst="rect">
            <a:avLst/>
          </a:prstGeom>
          <a:solidFill>
            <a:srgbClr val="000000"/>
          </a:solidFill>
          <a:ln>
            <a:noFill/>
          </a:ln>
          <a:effectLst>
            <a:outerShdw blurRad="228600" dist="152400" dir="2700000" algn="bl" rotWithShape="0">
              <a:srgbClr val="000000">
                <a:alpha val="50000"/>
              </a:srgbClr>
            </a:outerShdw>
          </a:effectLst>
        </p:spPr>
        <p:txBody>
          <a:bodyPr spcFirstLastPara="1" wrap="square" lIns="91425" tIns="91425" rIns="91425" bIns="91425" anchor="t" anchorCtr="0">
            <a:noAutofit/>
          </a:bodyPr>
          <a:lstStyle/>
          <a:p>
            <a:pPr marL="0" lvl="0" indent="0" algn="l" rtl="0">
              <a:spcBef>
                <a:spcPts val="0"/>
              </a:spcBef>
              <a:spcAft>
                <a:spcPts val="0"/>
              </a:spcAft>
              <a:buClr>
                <a:schemeClr val="folHlink"/>
              </a:buClr>
              <a:buSzPts val="1100"/>
              <a:buFont typeface="Arial"/>
              <a:buNone/>
            </a:pPr>
            <a:r>
              <a:rPr lang="en-US" sz="900">
                <a:solidFill>
                  <a:srgbClr val="BBB529"/>
                </a:solidFill>
                <a:highlight>
                  <a:srgbClr val="2B2B2B"/>
                </a:highlight>
              </a:rPr>
              <a:t>@SpringBootApplication</a:t>
            </a:r>
            <a:endParaRPr sz="900">
              <a:solidFill>
                <a:srgbClr val="BBB529"/>
              </a:solidFill>
              <a:highlight>
                <a:srgbClr val="2B2B2B"/>
              </a:highlight>
            </a:endParaRPr>
          </a:p>
          <a:p>
            <a:pPr marL="0" lvl="0" indent="0" algn="l" rtl="0">
              <a:spcBef>
                <a:spcPts val="0"/>
              </a:spcBef>
              <a:spcAft>
                <a:spcPts val="0"/>
              </a:spcAft>
              <a:buClr>
                <a:schemeClr val="folHlink"/>
              </a:buClr>
              <a:buSzPts val="1100"/>
              <a:buFont typeface="Arial"/>
              <a:buNone/>
            </a:pPr>
            <a:r>
              <a:rPr lang="en-US" sz="900">
                <a:solidFill>
                  <a:srgbClr val="CC7832"/>
                </a:solidFill>
                <a:highlight>
                  <a:srgbClr val="2B2B2B"/>
                </a:highlight>
              </a:rPr>
              <a:t>public class </a:t>
            </a:r>
            <a:r>
              <a:rPr lang="en-US" sz="900">
                <a:solidFill>
                  <a:srgbClr val="A9B7C6"/>
                </a:solidFill>
                <a:highlight>
                  <a:srgbClr val="2B2B2B"/>
                </a:highlight>
              </a:rPr>
              <a:t>MyApplication {</a:t>
            </a:r>
            <a:endParaRPr sz="900">
              <a:solidFill>
                <a:srgbClr val="A9B7C6"/>
              </a:solidFill>
              <a:highlight>
                <a:srgbClr val="2B2B2B"/>
              </a:highlight>
            </a:endParaRPr>
          </a:p>
          <a:p>
            <a:pPr marL="0" lvl="0" indent="0" algn="l" rtl="0">
              <a:spcBef>
                <a:spcPts val="0"/>
              </a:spcBef>
              <a:spcAft>
                <a:spcPts val="0"/>
              </a:spcAft>
              <a:buClr>
                <a:schemeClr val="folHlink"/>
              </a:buClr>
              <a:buSzPts val="1100"/>
              <a:buFont typeface="Arial"/>
              <a:buNone/>
            </a:pPr>
            <a:endParaRPr sz="900">
              <a:solidFill>
                <a:srgbClr val="A9B7C6"/>
              </a:solidFill>
              <a:highlight>
                <a:srgbClr val="2B2B2B"/>
              </a:highlight>
            </a:endParaRPr>
          </a:p>
          <a:p>
            <a:pPr marL="0" lvl="0" indent="457200" algn="l" rtl="0">
              <a:spcBef>
                <a:spcPts val="0"/>
              </a:spcBef>
              <a:spcAft>
                <a:spcPts val="0"/>
              </a:spcAft>
              <a:buClr>
                <a:schemeClr val="folHlink"/>
              </a:buClr>
              <a:buSzPts val="1100"/>
              <a:buFont typeface="Arial"/>
              <a:buNone/>
            </a:pPr>
            <a:r>
              <a:rPr lang="en-US" sz="900">
                <a:solidFill>
                  <a:srgbClr val="CC7832"/>
                </a:solidFill>
                <a:highlight>
                  <a:srgbClr val="2B2B2B"/>
                </a:highlight>
              </a:rPr>
              <a:t>public static void </a:t>
            </a:r>
            <a:r>
              <a:rPr lang="en-US" sz="900">
                <a:solidFill>
                  <a:srgbClr val="FFC66D"/>
                </a:solidFill>
                <a:highlight>
                  <a:srgbClr val="2B2B2B"/>
                </a:highlight>
              </a:rPr>
              <a:t>main</a:t>
            </a:r>
            <a:r>
              <a:rPr lang="en-US" sz="900">
                <a:solidFill>
                  <a:srgbClr val="A9B7C6"/>
                </a:solidFill>
                <a:highlight>
                  <a:srgbClr val="2B2B2B"/>
                </a:highlight>
              </a:rPr>
              <a:t>(String[] args) {</a:t>
            </a:r>
            <a:endParaRPr sz="900">
              <a:solidFill>
                <a:srgbClr val="A9B7C6"/>
              </a:solidFill>
              <a:highlight>
                <a:srgbClr val="2B2B2B"/>
              </a:highlight>
            </a:endParaRPr>
          </a:p>
          <a:p>
            <a:pPr marL="0" lvl="0" indent="0" algn="l" rtl="0">
              <a:spcBef>
                <a:spcPts val="0"/>
              </a:spcBef>
              <a:spcAft>
                <a:spcPts val="0"/>
              </a:spcAft>
              <a:buClr>
                <a:schemeClr val="folHlink"/>
              </a:buClr>
              <a:buSzPts val="1100"/>
              <a:buFont typeface="Arial"/>
              <a:buNone/>
            </a:pPr>
            <a:r>
              <a:rPr lang="en-US" sz="900">
                <a:solidFill>
                  <a:srgbClr val="A9B7C6"/>
                </a:solidFill>
                <a:highlight>
                  <a:srgbClr val="2B2B2B"/>
                </a:highlight>
              </a:rPr>
              <a:t> 		SpringApplication.</a:t>
            </a:r>
            <a:r>
              <a:rPr lang="en-US" sz="900" i="1">
                <a:solidFill>
                  <a:srgbClr val="A9B7C6"/>
                </a:solidFill>
                <a:highlight>
                  <a:srgbClr val="2B2B2B"/>
                </a:highlight>
              </a:rPr>
              <a:t>run</a:t>
            </a:r>
            <a:r>
              <a:rPr lang="en-US" sz="900">
                <a:solidFill>
                  <a:srgbClr val="A9B7C6"/>
                </a:solidFill>
                <a:highlight>
                  <a:srgbClr val="2B2B2B"/>
                </a:highlight>
              </a:rPr>
              <a:t>(MyApplication.</a:t>
            </a:r>
            <a:r>
              <a:rPr lang="en-US" sz="900">
                <a:solidFill>
                  <a:srgbClr val="CC7832"/>
                </a:solidFill>
                <a:highlight>
                  <a:srgbClr val="2B2B2B"/>
                </a:highlight>
              </a:rPr>
              <a:t>class, </a:t>
            </a:r>
            <a:r>
              <a:rPr lang="en-US" sz="900">
                <a:solidFill>
                  <a:srgbClr val="A9B7C6"/>
                </a:solidFill>
                <a:highlight>
                  <a:srgbClr val="2B2B2B"/>
                </a:highlight>
              </a:rPr>
              <a:t>args)</a:t>
            </a:r>
            <a:r>
              <a:rPr lang="en-US" sz="900">
                <a:solidFill>
                  <a:srgbClr val="CC7832"/>
                </a:solidFill>
                <a:highlight>
                  <a:srgbClr val="2B2B2B"/>
                </a:highlight>
              </a:rPr>
              <a:t>;</a:t>
            </a:r>
            <a:endParaRPr sz="900">
              <a:solidFill>
                <a:srgbClr val="CC7832"/>
              </a:solidFill>
              <a:highlight>
                <a:srgbClr val="2B2B2B"/>
              </a:highlight>
            </a:endParaRPr>
          </a:p>
          <a:p>
            <a:pPr marL="0" lvl="0" indent="457200" algn="l" rtl="0">
              <a:spcBef>
                <a:spcPts val="0"/>
              </a:spcBef>
              <a:spcAft>
                <a:spcPts val="0"/>
              </a:spcAft>
              <a:buClr>
                <a:schemeClr val="folHlink"/>
              </a:buClr>
              <a:buSzPts val="1100"/>
              <a:buFont typeface="Arial"/>
              <a:buNone/>
            </a:pPr>
            <a:r>
              <a:rPr lang="en-US" sz="900">
                <a:solidFill>
                  <a:srgbClr val="A9B7C6"/>
                </a:solidFill>
                <a:highlight>
                  <a:srgbClr val="2B2B2B"/>
                </a:highlight>
              </a:rPr>
              <a:t>}</a:t>
            </a:r>
            <a:endParaRPr sz="900">
              <a:solidFill>
                <a:srgbClr val="A9B7C6"/>
              </a:solidFill>
              <a:highlight>
                <a:srgbClr val="2B2B2B"/>
              </a:highlight>
            </a:endParaRPr>
          </a:p>
          <a:p>
            <a:pPr marL="0" lvl="0" indent="0" algn="l" rtl="0">
              <a:spcBef>
                <a:spcPts val="0"/>
              </a:spcBef>
              <a:spcAft>
                <a:spcPts val="0"/>
              </a:spcAft>
              <a:buClr>
                <a:schemeClr val="folHlink"/>
              </a:buClr>
              <a:buSzPts val="1100"/>
              <a:buFont typeface="Arial"/>
              <a:buNone/>
            </a:pPr>
            <a:r>
              <a:rPr lang="en-US" sz="900">
                <a:solidFill>
                  <a:srgbClr val="A9B7C6"/>
                </a:solidFill>
                <a:highlight>
                  <a:srgbClr val="2B2B2B"/>
                </a:highlight>
              </a:rPr>
              <a:t>}</a:t>
            </a:r>
            <a:endParaRPr/>
          </a:p>
        </p:txBody>
      </p:sp>
      <p:sp>
        <p:nvSpPr>
          <p:cNvPr id="906" name="Google Shape;906;p77"/>
          <p:cNvSpPr txBox="1"/>
          <p:nvPr/>
        </p:nvSpPr>
        <p:spPr>
          <a:xfrm>
            <a:off x="5315950" y="2315000"/>
            <a:ext cx="3653100" cy="2193000"/>
          </a:xfrm>
          <a:prstGeom prst="rect">
            <a:avLst/>
          </a:prstGeom>
          <a:solidFill>
            <a:srgbClr val="000000"/>
          </a:solidFill>
          <a:ln>
            <a:noFill/>
          </a:ln>
          <a:effectLst>
            <a:outerShdw blurRad="228600" dist="152400" dir="2700000" algn="bl" rotWithShape="0">
              <a:srgbClr val="000000">
                <a:alpha val="50000"/>
              </a:srgbClr>
            </a:outerShdw>
          </a:effectLst>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folHlink"/>
              </a:buClr>
              <a:buSzPts val="1100"/>
              <a:buFont typeface="Arial"/>
              <a:buNone/>
            </a:pPr>
            <a:r>
              <a:rPr lang="en-US" sz="900">
                <a:solidFill>
                  <a:srgbClr val="E8BF6A"/>
                </a:solidFill>
                <a:highlight>
                  <a:srgbClr val="2B2B2B"/>
                </a:highlight>
              </a:rPr>
              <a:t>&lt;parent&gt;</a:t>
            </a:r>
            <a:endParaRPr sz="900">
              <a:solidFill>
                <a:srgbClr val="E8BF6A"/>
              </a:solidFill>
              <a:highlight>
                <a:srgbClr val="2B2B2B"/>
              </a:highlight>
            </a:endParaRPr>
          </a:p>
          <a:p>
            <a:pPr marL="0" marR="0" lvl="0" indent="0" algn="l" rtl="0">
              <a:lnSpc>
                <a:spcPct val="100000"/>
              </a:lnSpc>
              <a:spcBef>
                <a:spcPts val="0"/>
              </a:spcBef>
              <a:spcAft>
                <a:spcPts val="0"/>
              </a:spcAft>
              <a:buClr>
                <a:schemeClr val="folHlink"/>
              </a:buClr>
              <a:buSzPts val="1100"/>
              <a:buFont typeface="Arial"/>
              <a:buNone/>
            </a:pPr>
            <a:r>
              <a:rPr lang="en-US" sz="900">
                <a:solidFill>
                  <a:srgbClr val="E8BF6A"/>
                </a:solidFill>
                <a:highlight>
                  <a:srgbClr val="2B2B2B"/>
                </a:highlight>
              </a:rPr>
              <a:t>  &lt;groupId&gt;</a:t>
            </a:r>
            <a:r>
              <a:rPr lang="en-US" sz="900">
                <a:solidFill>
                  <a:srgbClr val="A9B7C6"/>
                </a:solidFill>
                <a:highlight>
                  <a:srgbClr val="2B2B2B"/>
                </a:highlight>
              </a:rPr>
              <a:t>org.springframework.boot</a:t>
            </a:r>
            <a:r>
              <a:rPr lang="en-US" sz="900">
                <a:solidFill>
                  <a:srgbClr val="E8BF6A"/>
                </a:solidFill>
                <a:highlight>
                  <a:srgbClr val="2B2B2B"/>
                </a:highlight>
              </a:rPr>
              <a:t>&lt;/groupId&gt;</a:t>
            </a:r>
            <a:endParaRPr sz="900">
              <a:solidFill>
                <a:srgbClr val="E8BF6A"/>
              </a:solidFill>
              <a:highlight>
                <a:srgbClr val="2B2B2B"/>
              </a:highlight>
            </a:endParaRPr>
          </a:p>
          <a:p>
            <a:pPr marL="0" marR="0" lvl="0" indent="0" algn="l" rtl="0">
              <a:lnSpc>
                <a:spcPct val="100000"/>
              </a:lnSpc>
              <a:spcBef>
                <a:spcPts val="0"/>
              </a:spcBef>
              <a:spcAft>
                <a:spcPts val="0"/>
              </a:spcAft>
              <a:buClr>
                <a:schemeClr val="folHlink"/>
              </a:buClr>
              <a:buSzPts val="1100"/>
              <a:buFont typeface="Arial"/>
              <a:buNone/>
            </a:pPr>
            <a:r>
              <a:rPr lang="en-US" sz="900">
                <a:solidFill>
                  <a:srgbClr val="E8BF6A"/>
                </a:solidFill>
                <a:highlight>
                  <a:srgbClr val="2B2B2B"/>
                </a:highlight>
              </a:rPr>
              <a:t>  &lt;artifactId&gt;</a:t>
            </a:r>
            <a:r>
              <a:rPr lang="en-US" sz="900">
                <a:solidFill>
                  <a:srgbClr val="A9B7C6"/>
                </a:solidFill>
                <a:highlight>
                  <a:srgbClr val="2B2B2B"/>
                </a:highlight>
              </a:rPr>
              <a:t>spring-boot-starter-parent</a:t>
            </a:r>
            <a:r>
              <a:rPr lang="en-US" sz="900">
                <a:solidFill>
                  <a:srgbClr val="E8BF6A"/>
                </a:solidFill>
                <a:highlight>
                  <a:srgbClr val="2B2B2B"/>
                </a:highlight>
              </a:rPr>
              <a:t>&lt;/artifactId&gt;</a:t>
            </a:r>
            <a:endParaRPr sz="900">
              <a:solidFill>
                <a:srgbClr val="E8BF6A"/>
              </a:solidFill>
              <a:highlight>
                <a:srgbClr val="2B2B2B"/>
              </a:highlight>
            </a:endParaRPr>
          </a:p>
          <a:p>
            <a:pPr marL="0" marR="0" lvl="0" indent="0" algn="l" rtl="0">
              <a:lnSpc>
                <a:spcPct val="100000"/>
              </a:lnSpc>
              <a:spcBef>
                <a:spcPts val="0"/>
              </a:spcBef>
              <a:spcAft>
                <a:spcPts val="0"/>
              </a:spcAft>
              <a:buClr>
                <a:schemeClr val="folHlink"/>
              </a:buClr>
              <a:buSzPts val="1100"/>
              <a:buFont typeface="Arial"/>
              <a:buNone/>
            </a:pPr>
            <a:r>
              <a:rPr lang="en-US" sz="900">
                <a:solidFill>
                  <a:srgbClr val="E8BF6A"/>
                </a:solidFill>
                <a:highlight>
                  <a:srgbClr val="2B2B2B"/>
                </a:highlight>
              </a:rPr>
              <a:t>  &lt;version&gt;</a:t>
            </a:r>
            <a:r>
              <a:rPr lang="en-US" sz="900">
                <a:solidFill>
                  <a:srgbClr val="A9B7C6"/>
                </a:solidFill>
                <a:highlight>
                  <a:srgbClr val="2B2B2B"/>
                </a:highlight>
              </a:rPr>
              <a:t>2.1.2.RELEASE</a:t>
            </a:r>
            <a:r>
              <a:rPr lang="en-US" sz="900">
                <a:solidFill>
                  <a:srgbClr val="E8BF6A"/>
                </a:solidFill>
                <a:highlight>
                  <a:srgbClr val="2B2B2B"/>
                </a:highlight>
              </a:rPr>
              <a:t>&lt;/version&gt;</a:t>
            </a:r>
            <a:endParaRPr sz="900">
              <a:solidFill>
                <a:srgbClr val="E8BF6A"/>
              </a:solidFill>
              <a:highlight>
                <a:srgbClr val="2B2B2B"/>
              </a:highlight>
            </a:endParaRPr>
          </a:p>
          <a:p>
            <a:pPr marL="0" marR="0" lvl="0" indent="0" algn="l" rtl="0">
              <a:lnSpc>
                <a:spcPct val="100000"/>
              </a:lnSpc>
              <a:spcBef>
                <a:spcPts val="0"/>
              </a:spcBef>
              <a:spcAft>
                <a:spcPts val="0"/>
              </a:spcAft>
              <a:buClr>
                <a:schemeClr val="folHlink"/>
              </a:buClr>
              <a:buSzPts val="1100"/>
              <a:buFont typeface="Arial"/>
              <a:buNone/>
            </a:pPr>
            <a:r>
              <a:rPr lang="en-US" sz="900">
                <a:solidFill>
                  <a:srgbClr val="E8BF6A"/>
                </a:solidFill>
                <a:highlight>
                  <a:srgbClr val="2B2B2B"/>
                </a:highlight>
              </a:rPr>
              <a:t>  &lt;relativePath/&gt; </a:t>
            </a:r>
            <a:r>
              <a:rPr lang="en-US" sz="900">
                <a:solidFill>
                  <a:srgbClr val="808080"/>
                </a:solidFill>
                <a:highlight>
                  <a:srgbClr val="2B2B2B"/>
                </a:highlight>
              </a:rPr>
              <a:t>&lt;!-- lookup parent from repository --&gt;</a:t>
            </a:r>
            <a:endParaRPr sz="900">
              <a:solidFill>
                <a:srgbClr val="808080"/>
              </a:solidFill>
              <a:highlight>
                <a:srgbClr val="2B2B2B"/>
              </a:highlight>
            </a:endParaRPr>
          </a:p>
          <a:p>
            <a:pPr marL="0" marR="0" lvl="0" indent="0" algn="l" rtl="0">
              <a:lnSpc>
                <a:spcPct val="100000"/>
              </a:lnSpc>
              <a:spcBef>
                <a:spcPts val="0"/>
              </a:spcBef>
              <a:spcAft>
                <a:spcPts val="0"/>
              </a:spcAft>
              <a:buClr>
                <a:schemeClr val="folHlink"/>
              </a:buClr>
              <a:buSzPts val="1100"/>
              <a:buFont typeface="Arial"/>
              <a:buNone/>
            </a:pPr>
            <a:r>
              <a:rPr lang="en-US" sz="900">
                <a:solidFill>
                  <a:srgbClr val="E8BF6A"/>
                </a:solidFill>
                <a:highlight>
                  <a:srgbClr val="2B2B2B"/>
                </a:highlight>
              </a:rPr>
              <a:t>&lt;/parent&gt;</a:t>
            </a:r>
            <a:endParaRPr sz="900">
              <a:solidFill>
                <a:srgbClr val="E8BF6A"/>
              </a:solidFill>
              <a:highlight>
                <a:srgbClr val="2B2B2B"/>
              </a:highlight>
            </a:endParaRPr>
          </a:p>
          <a:p>
            <a:pPr marL="0" marR="0" lvl="0" indent="0" algn="l" rtl="0">
              <a:lnSpc>
                <a:spcPct val="100000"/>
              </a:lnSpc>
              <a:spcBef>
                <a:spcPts val="0"/>
              </a:spcBef>
              <a:spcAft>
                <a:spcPts val="0"/>
              </a:spcAft>
              <a:buNone/>
            </a:pPr>
            <a:r>
              <a:rPr lang="en-US" sz="900">
                <a:solidFill>
                  <a:srgbClr val="BBB529"/>
                </a:solidFill>
                <a:highlight>
                  <a:srgbClr val="2B2B2B"/>
                </a:highlight>
              </a:rPr>
              <a:t>…</a:t>
            </a:r>
            <a:endParaRPr sz="900">
              <a:solidFill>
                <a:srgbClr val="BBB529"/>
              </a:solidFill>
              <a:highlight>
                <a:srgbClr val="2B2B2B"/>
              </a:highlight>
            </a:endParaRPr>
          </a:p>
          <a:p>
            <a:pPr marL="0" marR="0" lvl="0" indent="0" algn="l" rtl="0">
              <a:lnSpc>
                <a:spcPct val="100000"/>
              </a:lnSpc>
              <a:spcBef>
                <a:spcPts val="0"/>
              </a:spcBef>
              <a:spcAft>
                <a:spcPts val="0"/>
              </a:spcAft>
              <a:buClr>
                <a:schemeClr val="folHlink"/>
              </a:buClr>
              <a:buSzPts val="1100"/>
              <a:buFont typeface="Arial"/>
              <a:buNone/>
            </a:pPr>
            <a:r>
              <a:rPr lang="en-US" sz="900">
                <a:solidFill>
                  <a:srgbClr val="E8BF6A"/>
                </a:solidFill>
                <a:highlight>
                  <a:srgbClr val="2B2B2B"/>
                </a:highlight>
              </a:rPr>
              <a:t>&lt;build&gt;</a:t>
            </a:r>
            <a:endParaRPr sz="900">
              <a:solidFill>
                <a:srgbClr val="E8BF6A"/>
              </a:solidFill>
              <a:highlight>
                <a:srgbClr val="2B2B2B"/>
              </a:highlight>
            </a:endParaRPr>
          </a:p>
          <a:p>
            <a:pPr marL="0" marR="0" lvl="0" indent="0" algn="l" rtl="0">
              <a:lnSpc>
                <a:spcPct val="100000"/>
              </a:lnSpc>
              <a:spcBef>
                <a:spcPts val="0"/>
              </a:spcBef>
              <a:spcAft>
                <a:spcPts val="0"/>
              </a:spcAft>
              <a:buClr>
                <a:schemeClr val="folHlink"/>
              </a:buClr>
              <a:buSzPts val="1100"/>
              <a:buFont typeface="Arial"/>
              <a:buNone/>
            </a:pPr>
            <a:r>
              <a:rPr lang="en-US" sz="900">
                <a:solidFill>
                  <a:srgbClr val="E8BF6A"/>
                </a:solidFill>
                <a:highlight>
                  <a:srgbClr val="2B2B2B"/>
                </a:highlight>
              </a:rPr>
              <a:t>  &lt;plugins&gt;</a:t>
            </a:r>
            <a:endParaRPr sz="900">
              <a:solidFill>
                <a:srgbClr val="E8BF6A"/>
              </a:solidFill>
              <a:highlight>
                <a:srgbClr val="2B2B2B"/>
              </a:highlight>
            </a:endParaRPr>
          </a:p>
          <a:p>
            <a:pPr marL="0" marR="0" lvl="0" indent="0" algn="l" rtl="0">
              <a:lnSpc>
                <a:spcPct val="100000"/>
              </a:lnSpc>
              <a:spcBef>
                <a:spcPts val="0"/>
              </a:spcBef>
              <a:spcAft>
                <a:spcPts val="0"/>
              </a:spcAft>
              <a:buClr>
                <a:schemeClr val="folHlink"/>
              </a:buClr>
              <a:buSzPts val="1100"/>
              <a:buFont typeface="Arial"/>
              <a:buNone/>
            </a:pPr>
            <a:r>
              <a:rPr lang="en-US" sz="900">
                <a:solidFill>
                  <a:srgbClr val="E8BF6A"/>
                </a:solidFill>
                <a:highlight>
                  <a:srgbClr val="2B2B2B"/>
                </a:highlight>
              </a:rPr>
              <a:t>     &lt;plugin&gt;</a:t>
            </a:r>
            <a:endParaRPr sz="900">
              <a:solidFill>
                <a:srgbClr val="E8BF6A"/>
              </a:solidFill>
              <a:highlight>
                <a:srgbClr val="2B2B2B"/>
              </a:highlight>
            </a:endParaRPr>
          </a:p>
          <a:p>
            <a:pPr marL="0" marR="0" lvl="0" indent="0" algn="l" rtl="0">
              <a:lnSpc>
                <a:spcPct val="100000"/>
              </a:lnSpc>
              <a:spcBef>
                <a:spcPts val="0"/>
              </a:spcBef>
              <a:spcAft>
                <a:spcPts val="0"/>
              </a:spcAft>
              <a:buClr>
                <a:schemeClr val="folHlink"/>
              </a:buClr>
              <a:buSzPts val="1100"/>
              <a:buFont typeface="Arial"/>
              <a:buNone/>
            </a:pPr>
            <a:r>
              <a:rPr lang="en-US" sz="900">
                <a:solidFill>
                  <a:srgbClr val="E8BF6A"/>
                </a:solidFill>
                <a:highlight>
                  <a:srgbClr val="2B2B2B"/>
                </a:highlight>
              </a:rPr>
              <a:t>        &lt;groupId&gt;</a:t>
            </a:r>
            <a:r>
              <a:rPr lang="en-US" sz="900">
                <a:solidFill>
                  <a:srgbClr val="A9B7C6"/>
                </a:solidFill>
                <a:highlight>
                  <a:srgbClr val="2B2B2B"/>
                </a:highlight>
              </a:rPr>
              <a:t>org.springframework.boot</a:t>
            </a:r>
            <a:r>
              <a:rPr lang="en-US" sz="900">
                <a:solidFill>
                  <a:srgbClr val="E8BF6A"/>
                </a:solidFill>
                <a:highlight>
                  <a:srgbClr val="2B2B2B"/>
                </a:highlight>
              </a:rPr>
              <a:t>&lt;/groupId&gt;</a:t>
            </a:r>
            <a:endParaRPr sz="900">
              <a:solidFill>
                <a:srgbClr val="E8BF6A"/>
              </a:solidFill>
              <a:highlight>
                <a:srgbClr val="2B2B2B"/>
              </a:highlight>
            </a:endParaRPr>
          </a:p>
          <a:p>
            <a:pPr marL="0" marR="0" lvl="0" indent="0" algn="l" rtl="0">
              <a:lnSpc>
                <a:spcPct val="100000"/>
              </a:lnSpc>
              <a:spcBef>
                <a:spcPts val="0"/>
              </a:spcBef>
              <a:spcAft>
                <a:spcPts val="0"/>
              </a:spcAft>
              <a:buClr>
                <a:schemeClr val="folHlink"/>
              </a:buClr>
              <a:buSzPts val="1100"/>
              <a:buFont typeface="Arial"/>
              <a:buNone/>
            </a:pPr>
            <a:r>
              <a:rPr lang="en-US" sz="900">
                <a:solidFill>
                  <a:srgbClr val="E8BF6A"/>
                </a:solidFill>
                <a:highlight>
                  <a:srgbClr val="2B2B2B"/>
                </a:highlight>
              </a:rPr>
              <a:t>        &lt;artifactId&gt;</a:t>
            </a:r>
            <a:r>
              <a:rPr lang="en-US" sz="900">
                <a:solidFill>
                  <a:srgbClr val="A9B7C6"/>
                </a:solidFill>
                <a:highlight>
                  <a:srgbClr val="2B2B2B"/>
                </a:highlight>
              </a:rPr>
              <a:t>spring-boot-maven-plugin</a:t>
            </a:r>
            <a:r>
              <a:rPr lang="en-US" sz="900">
                <a:solidFill>
                  <a:srgbClr val="E8BF6A"/>
                </a:solidFill>
                <a:highlight>
                  <a:srgbClr val="2B2B2B"/>
                </a:highlight>
              </a:rPr>
              <a:t>&lt;/artifactId&gt;</a:t>
            </a:r>
            <a:endParaRPr sz="900">
              <a:solidFill>
                <a:srgbClr val="E8BF6A"/>
              </a:solidFill>
              <a:highlight>
                <a:srgbClr val="2B2B2B"/>
              </a:highlight>
            </a:endParaRPr>
          </a:p>
          <a:p>
            <a:pPr marL="0" marR="0" lvl="0" indent="0" algn="l" rtl="0">
              <a:lnSpc>
                <a:spcPct val="100000"/>
              </a:lnSpc>
              <a:spcBef>
                <a:spcPts val="0"/>
              </a:spcBef>
              <a:spcAft>
                <a:spcPts val="0"/>
              </a:spcAft>
              <a:buClr>
                <a:schemeClr val="folHlink"/>
              </a:buClr>
              <a:buSzPts val="1100"/>
              <a:buFont typeface="Arial"/>
              <a:buNone/>
            </a:pPr>
            <a:r>
              <a:rPr lang="en-US" sz="900">
                <a:solidFill>
                  <a:srgbClr val="E8BF6A"/>
                </a:solidFill>
                <a:highlight>
                  <a:srgbClr val="2B2B2B"/>
                </a:highlight>
              </a:rPr>
              <a:t>     &lt;/plugin&gt;</a:t>
            </a:r>
            <a:endParaRPr sz="900">
              <a:solidFill>
                <a:srgbClr val="E8BF6A"/>
              </a:solidFill>
              <a:highlight>
                <a:srgbClr val="2B2B2B"/>
              </a:highlight>
            </a:endParaRPr>
          </a:p>
          <a:p>
            <a:pPr marL="0" marR="0" lvl="0" indent="0" algn="l" rtl="0">
              <a:lnSpc>
                <a:spcPct val="100000"/>
              </a:lnSpc>
              <a:spcBef>
                <a:spcPts val="0"/>
              </a:spcBef>
              <a:spcAft>
                <a:spcPts val="0"/>
              </a:spcAft>
              <a:buClr>
                <a:schemeClr val="folHlink"/>
              </a:buClr>
              <a:buSzPts val="1100"/>
              <a:buFont typeface="Arial"/>
              <a:buNone/>
            </a:pPr>
            <a:r>
              <a:rPr lang="en-US" sz="900">
                <a:solidFill>
                  <a:srgbClr val="E8BF6A"/>
                </a:solidFill>
                <a:highlight>
                  <a:srgbClr val="2B2B2B"/>
                </a:highlight>
              </a:rPr>
              <a:t>  &lt;/plugins&gt;</a:t>
            </a:r>
            <a:endParaRPr sz="900">
              <a:solidFill>
                <a:srgbClr val="E8BF6A"/>
              </a:solidFill>
              <a:highlight>
                <a:srgbClr val="2B2B2B"/>
              </a:highlight>
            </a:endParaRPr>
          </a:p>
          <a:p>
            <a:pPr marL="0" marR="0" lvl="0" indent="0" algn="l" rtl="0">
              <a:lnSpc>
                <a:spcPct val="100000"/>
              </a:lnSpc>
              <a:spcBef>
                <a:spcPts val="0"/>
              </a:spcBef>
              <a:spcAft>
                <a:spcPts val="0"/>
              </a:spcAft>
              <a:buNone/>
            </a:pPr>
            <a:r>
              <a:rPr lang="en-US" sz="900">
                <a:solidFill>
                  <a:srgbClr val="E8BF6A"/>
                </a:solidFill>
                <a:highlight>
                  <a:srgbClr val="2B2B2B"/>
                </a:highlight>
              </a:rPr>
              <a:t>&lt;/build&gt;</a:t>
            </a:r>
            <a:endParaRPr sz="900">
              <a:solidFill>
                <a:srgbClr val="BBB529"/>
              </a:solidFill>
              <a:highlight>
                <a:srgbClr val="2B2B2B"/>
              </a:highlight>
            </a:endParaRPr>
          </a:p>
        </p:txBody>
      </p:sp>
      <p:sp>
        <p:nvSpPr>
          <p:cNvPr id="907" name="Google Shape;907;p77"/>
          <p:cNvSpPr txBox="1"/>
          <p:nvPr/>
        </p:nvSpPr>
        <p:spPr>
          <a:xfrm>
            <a:off x="5232444" y="609556"/>
            <a:ext cx="1062300" cy="329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US" sz="800">
                <a:solidFill>
                  <a:srgbClr val="434343"/>
                </a:solidFill>
                <a:latin typeface="Proxima Nova"/>
                <a:ea typeface="Proxima Nova"/>
                <a:cs typeface="Proxima Nova"/>
                <a:sym typeface="Proxima Nova"/>
              </a:rPr>
              <a:t>MyApplication.java</a:t>
            </a:r>
            <a:endParaRPr sz="800">
              <a:solidFill>
                <a:srgbClr val="434343"/>
              </a:solidFill>
              <a:latin typeface="Proxima Nova"/>
              <a:ea typeface="Proxima Nova"/>
              <a:cs typeface="Proxima Nova"/>
              <a:sym typeface="Proxima Nova"/>
            </a:endParaRPr>
          </a:p>
        </p:txBody>
      </p:sp>
      <p:sp>
        <p:nvSpPr>
          <p:cNvPr id="908" name="Google Shape;908;p77"/>
          <p:cNvSpPr txBox="1"/>
          <p:nvPr/>
        </p:nvSpPr>
        <p:spPr>
          <a:xfrm>
            <a:off x="5232444" y="2035438"/>
            <a:ext cx="1062300" cy="3294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1100"/>
              <a:buFont typeface="Arial"/>
              <a:buNone/>
            </a:pPr>
            <a:r>
              <a:rPr lang="en-US" sz="800">
                <a:solidFill>
                  <a:srgbClr val="434343"/>
                </a:solidFill>
                <a:latin typeface="Proxima Nova"/>
                <a:ea typeface="Proxima Nova"/>
                <a:cs typeface="Proxima Nova"/>
                <a:sym typeface="Proxima Nova"/>
              </a:rPr>
              <a:t>pom.xml</a:t>
            </a:r>
            <a:endParaRPr sz="800">
              <a:solidFill>
                <a:srgbClr val="434343"/>
              </a:solidFill>
              <a:latin typeface="Proxima Nova"/>
              <a:ea typeface="Proxima Nova"/>
              <a:cs typeface="Proxima Nova"/>
              <a:sym typeface="Proxima Nova"/>
            </a:endParaRPr>
          </a:p>
        </p:txBody>
      </p:sp>
      <p:sp>
        <p:nvSpPr>
          <p:cNvPr id="909" name="Google Shape;909;p77"/>
          <p:cNvSpPr txBox="1"/>
          <p:nvPr/>
        </p:nvSpPr>
        <p:spPr>
          <a:xfrm>
            <a:off x="5315950" y="4652275"/>
            <a:ext cx="3653100" cy="4911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800">
                <a:solidFill>
                  <a:srgbClr val="434343"/>
                </a:solidFill>
                <a:latin typeface="Proxima Nova"/>
                <a:ea typeface="Proxima Nova"/>
                <a:cs typeface="Proxima Nova"/>
                <a:sym typeface="Proxima Nova"/>
              </a:rPr>
              <a:t>The illustration here is for a Java based Spring Boot application using the Maven build system, however, Kotlin and Gradle are also supported</a:t>
            </a:r>
            <a:endParaRPr sz="800">
              <a:solidFill>
                <a:srgbClr val="434343"/>
              </a:solidFill>
              <a:latin typeface="Proxima Nova"/>
              <a:ea typeface="Proxima Nova"/>
              <a:cs typeface="Proxima Nova"/>
              <a:sym typeface="Proxima Nova"/>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13"/>
        <p:cNvGrpSpPr/>
        <p:nvPr/>
      </p:nvGrpSpPr>
      <p:grpSpPr>
        <a:xfrm>
          <a:off x="0" y="0"/>
          <a:ext cx="0" cy="0"/>
          <a:chOff x="0" y="0"/>
          <a:chExt cx="0" cy="0"/>
        </a:xfrm>
      </p:grpSpPr>
      <p:sp>
        <p:nvSpPr>
          <p:cNvPr id="914" name="Google Shape;914;p78" descr="Title 5"/>
          <p:cNvSpPr txBox="1">
            <a:spLocks noGrp="1"/>
          </p:cNvSpPr>
          <p:nvPr>
            <p:ph type="title"/>
          </p:nvPr>
        </p:nvSpPr>
        <p:spPr>
          <a:xfrm>
            <a:off x="108373" y="169550"/>
            <a:ext cx="4974600" cy="542100"/>
          </a:xfrm>
          <a:prstGeom prst="rect">
            <a:avLst/>
          </a:prstGeom>
          <a:noFill/>
          <a:ln>
            <a:noFill/>
          </a:ln>
        </p:spPr>
        <p:txBody>
          <a:bodyPr spcFirstLastPara="1" wrap="square" lIns="45700" tIns="45700" rIns="45700" bIns="45700" anchor="t" anchorCtr="0">
            <a:noAutofit/>
          </a:bodyPr>
          <a:lstStyle/>
          <a:p>
            <a:pPr marL="0" lvl="0" indent="0" algn="l" rtl="0">
              <a:lnSpc>
                <a:spcPct val="100000"/>
              </a:lnSpc>
              <a:spcBef>
                <a:spcPts val="0"/>
              </a:spcBef>
              <a:spcAft>
                <a:spcPts val="0"/>
              </a:spcAft>
              <a:buClr>
                <a:srgbClr val="4C4C4C"/>
              </a:buClr>
              <a:buSzPts val="2600"/>
              <a:buFont typeface="Arial"/>
              <a:buNone/>
            </a:pPr>
            <a:r>
              <a:rPr lang="en-US" sz="2600">
                <a:latin typeface="Proxima Nova"/>
                <a:ea typeface="Proxima Nova"/>
                <a:cs typeface="Proxima Nova"/>
                <a:sym typeface="Proxima Nova"/>
              </a:rPr>
              <a:t>How does Spring Boot </a:t>
            </a:r>
            <a:r>
              <a:rPr lang="en-US" sz="2600">
                <a:solidFill>
                  <a:srgbClr val="69BB30"/>
                </a:solidFill>
                <a:latin typeface="Proxima Nova"/>
                <a:ea typeface="Proxima Nova"/>
                <a:cs typeface="Proxima Nova"/>
                <a:sym typeface="Proxima Nova"/>
              </a:rPr>
              <a:t>work</a:t>
            </a:r>
            <a:r>
              <a:rPr lang="en-US" sz="2600">
                <a:latin typeface="Proxima Nova"/>
                <a:ea typeface="Proxima Nova"/>
                <a:cs typeface="Proxima Nova"/>
                <a:sym typeface="Proxima Nova"/>
              </a:rPr>
              <a:t>?</a:t>
            </a:r>
            <a:endParaRPr>
              <a:solidFill>
                <a:srgbClr val="FFFFFF"/>
              </a:solidFill>
              <a:latin typeface="Proxima Nova"/>
              <a:ea typeface="Proxima Nova"/>
              <a:cs typeface="Proxima Nova"/>
              <a:sym typeface="Proxima Nova"/>
            </a:endParaRPr>
          </a:p>
        </p:txBody>
      </p:sp>
      <p:sp>
        <p:nvSpPr>
          <p:cNvPr id="915" name="Google Shape;915;p78"/>
          <p:cNvSpPr txBox="1">
            <a:spLocks noGrp="1"/>
          </p:cNvSpPr>
          <p:nvPr>
            <p:ph type="subTitle" idx="1"/>
          </p:nvPr>
        </p:nvSpPr>
        <p:spPr>
          <a:xfrm>
            <a:off x="137300" y="759825"/>
            <a:ext cx="5020800" cy="4040400"/>
          </a:xfrm>
          <a:prstGeom prst="rect">
            <a:avLst/>
          </a:prstGeom>
          <a:noFill/>
          <a:ln>
            <a:noFill/>
          </a:ln>
        </p:spPr>
        <p:txBody>
          <a:bodyPr spcFirstLastPara="1" wrap="square" lIns="91425" tIns="91425" rIns="91425" bIns="91425" anchor="t" anchorCtr="0">
            <a:noAutofit/>
          </a:bodyPr>
          <a:lstStyle/>
          <a:p>
            <a:pPr marL="228600" lvl="0" indent="-228600" algn="l" rtl="0">
              <a:spcBef>
                <a:spcPts val="0"/>
              </a:spcBef>
              <a:spcAft>
                <a:spcPts val="0"/>
              </a:spcAft>
              <a:buNone/>
            </a:pPr>
            <a:r>
              <a:rPr lang="en-US" sz="1300">
                <a:solidFill>
                  <a:srgbClr val="FFFFFF"/>
                </a:solidFill>
                <a:latin typeface="Proxima Nova"/>
                <a:ea typeface="Proxima Nova"/>
                <a:cs typeface="Proxima Nova"/>
                <a:sym typeface="Proxima Nova"/>
              </a:rPr>
              <a:t>The </a:t>
            </a:r>
            <a:r>
              <a:rPr lang="en-US" sz="1300" b="1">
                <a:solidFill>
                  <a:schemeClr val="accent6"/>
                </a:solidFill>
                <a:latin typeface="Courier New"/>
                <a:ea typeface="Courier New"/>
                <a:cs typeface="Courier New"/>
                <a:sym typeface="Courier New"/>
              </a:rPr>
              <a:t>@SpringBootApplication</a:t>
            </a:r>
            <a:r>
              <a:rPr lang="en-US" sz="1300">
                <a:solidFill>
                  <a:srgbClr val="FFFFFF"/>
                </a:solidFill>
                <a:latin typeface="Proxima Nova"/>
                <a:ea typeface="Proxima Nova"/>
                <a:cs typeface="Proxima Nova"/>
                <a:sym typeface="Proxima Nova"/>
              </a:rPr>
              <a:t> annotation you saw is in part a collection of other annotations, one of which is </a:t>
            </a:r>
            <a:r>
              <a:rPr lang="en-US" sz="1300" b="1">
                <a:solidFill>
                  <a:schemeClr val="accent6"/>
                </a:solidFill>
                <a:latin typeface="Courier New"/>
                <a:ea typeface="Courier New"/>
                <a:cs typeface="Courier New"/>
                <a:sym typeface="Courier New"/>
              </a:rPr>
              <a:t>@EnableAutoConfiguration</a:t>
            </a:r>
            <a:r>
              <a:rPr lang="en-US" sz="1300">
                <a:solidFill>
                  <a:srgbClr val="FFFFFF"/>
                </a:solidFill>
                <a:latin typeface="Proxima Nova"/>
                <a:ea typeface="Proxima Nova"/>
                <a:cs typeface="Proxima Nova"/>
                <a:sym typeface="Proxima Nova"/>
              </a:rPr>
              <a:t> which looks in the classpath for a list of auto-configurations to apply and runs them</a:t>
            </a:r>
            <a:endParaRPr sz="1300">
              <a:solidFill>
                <a:srgbClr val="FFFFFF"/>
              </a:solidFill>
              <a:latin typeface="Proxima Nova"/>
              <a:ea typeface="Proxima Nova"/>
              <a:cs typeface="Proxima Nova"/>
              <a:sym typeface="Proxima Nova"/>
            </a:endParaRPr>
          </a:p>
          <a:p>
            <a:pPr marL="228600" lvl="0" indent="-228600" algn="l" rtl="0">
              <a:spcBef>
                <a:spcPts val="0"/>
              </a:spcBef>
              <a:spcAft>
                <a:spcPts val="0"/>
              </a:spcAft>
              <a:buNone/>
            </a:pPr>
            <a:endParaRPr sz="1300">
              <a:solidFill>
                <a:srgbClr val="FFFFFF"/>
              </a:solidFill>
              <a:latin typeface="Proxima Nova"/>
              <a:ea typeface="Proxima Nova"/>
              <a:cs typeface="Proxima Nova"/>
              <a:sym typeface="Proxima Nova"/>
            </a:endParaRPr>
          </a:p>
          <a:p>
            <a:pPr marL="228600" lvl="0" indent="-228600" algn="l" rtl="0">
              <a:spcBef>
                <a:spcPts val="0"/>
              </a:spcBef>
              <a:spcAft>
                <a:spcPts val="0"/>
              </a:spcAft>
              <a:buNone/>
            </a:pPr>
            <a:r>
              <a:rPr lang="en-US" sz="1300">
                <a:solidFill>
                  <a:srgbClr val="FFFFFF"/>
                </a:solidFill>
                <a:latin typeface="Proxima Nova"/>
                <a:ea typeface="Proxima Nova"/>
                <a:cs typeface="Proxima Nova"/>
                <a:sym typeface="Proxima Nova"/>
              </a:rPr>
              <a:t>The classes found are applied based on the rules set within them</a:t>
            </a:r>
            <a:endParaRPr sz="1300">
              <a:solidFill>
                <a:srgbClr val="FFFFFF"/>
              </a:solidFill>
              <a:latin typeface="Proxima Nova"/>
              <a:ea typeface="Proxima Nova"/>
              <a:cs typeface="Proxima Nova"/>
              <a:sym typeface="Proxima Nova"/>
            </a:endParaRPr>
          </a:p>
          <a:p>
            <a:pPr marL="228600" lvl="0" indent="-228600" algn="l" rtl="0">
              <a:spcBef>
                <a:spcPts val="0"/>
              </a:spcBef>
              <a:spcAft>
                <a:spcPts val="0"/>
              </a:spcAft>
              <a:buNone/>
            </a:pPr>
            <a:endParaRPr sz="1300">
              <a:solidFill>
                <a:srgbClr val="FFFFFF"/>
              </a:solidFill>
              <a:latin typeface="Proxima Nova"/>
              <a:ea typeface="Proxima Nova"/>
              <a:cs typeface="Proxima Nova"/>
              <a:sym typeface="Proxima Nova"/>
            </a:endParaRPr>
          </a:p>
          <a:p>
            <a:pPr marL="228600" lvl="0" indent="-228600" algn="l" rtl="0">
              <a:spcBef>
                <a:spcPts val="0"/>
              </a:spcBef>
              <a:spcAft>
                <a:spcPts val="0"/>
              </a:spcAft>
              <a:buNone/>
            </a:pPr>
            <a:r>
              <a:rPr lang="en-US" sz="1300">
                <a:solidFill>
                  <a:srgbClr val="FFFFFF"/>
                </a:solidFill>
                <a:latin typeface="Proxima Nova"/>
                <a:ea typeface="Proxima Nova"/>
                <a:cs typeface="Proxima Nova"/>
                <a:sym typeface="Proxima Nova"/>
              </a:rPr>
              <a:t>In the</a:t>
            </a:r>
            <a:r>
              <a:rPr lang="en-US" sz="1300" b="1">
                <a:solidFill>
                  <a:schemeClr val="accent6"/>
                </a:solidFill>
                <a:latin typeface="Proxima Nova"/>
                <a:ea typeface="Proxima Nova"/>
                <a:cs typeface="Proxima Nova"/>
                <a:sym typeface="Proxima Nova"/>
              </a:rPr>
              <a:t> </a:t>
            </a:r>
            <a:r>
              <a:rPr lang="en-US" sz="1300" b="1">
                <a:solidFill>
                  <a:schemeClr val="accent6"/>
                </a:solidFill>
                <a:latin typeface="Courier New"/>
                <a:ea typeface="Courier New"/>
                <a:cs typeface="Courier New"/>
                <a:sym typeface="Courier New"/>
              </a:rPr>
              <a:t>H2ConsoleAutoConfiguration</a:t>
            </a:r>
            <a:r>
              <a:rPr lang="en-US" sz="1300">
                <a:solidFill>
                  <a:srgbClr val="FFFFFF"/>
                </a:solidFill>
                <a:latin typeface="Proxima Nova"/>
                <a:ea typeface="Proxima Nova"/>
                <a:cs typeface="Proxima Nova"/>
                <a:sym typeface="Proxima Nova"/>
              </a:rPr>
              <a:t> example opposite, these conditions include “</a:t>
            </a:r>
            <a:r>
              <a:rPr lang="en-US" sz="1300" i="1">
                <a:solidFill>
                  <a:srgbClr val="FFFFFF"/>
                </a:solidFill>
                <a:latin typeface="Proxima Nova"/>
                <a:ea typeface="Proxima Nova"/>
                <a:cs typeface="Proxima Nova"/>
                <a:sym typeface="Proxima Nova"/>
              </a:rPr>
              <a:t>am I a web application?</a:t>
            </a:r>
            <a:r>
              <a:rPr lang="en-US" sz="1300">
                <a:solidFill>
                  <a:srgbClr val="FFFFFF"/>
                </a:solidFill>
                <a:latin typeface="Proxima Nova"/>
                <a:ea typeface="Proxima Nova"/>
                <a:cs typeface="Proxima Nova"/>
                <a:sym typeface="Proxima Nova"/>
              </a:rPr>
              <a:t>”, and “</a:t>
            </a:r>
            <a:r>
              <a:rPr lang="en-US" sz="1300" i="1">
                <a:solidFill>
                  <a:srgbClr val="FFFFFF"/>
                </a:solidFill>
                <a:latin typeface="Proxima Nova"/>
                <a:ea typeface="Proxima Nova"/>
                <a:cs typeface="Proxima Nova"/>
                <a:sym typeface="Proxima Nova"/>
              </a:rPr>
              <a:t>has my property spring.h2.console been enabled</a:t>
            </a:r>
            <a:r>
              <a:rPr lang="en-US" sz="1300">
                <a:solidFill>
                  <a:srgbClr val="FFFFFF"/>
                </a:solidFill>
                <a:latin typeface="Proxima Nova"/>
                <a:ea typeface="Proxima Nova"/>
                <a:cs typeface="Proxima Nova"/>
                <a:sym typeface="Proxima Nova"/>
              </a:rPr>
              <a:t>”?</a:t>
            </a:r>
            <a:endParaRPr sz="1300">
              <a:solidFill>
                <a:srgbClr val="FFFFFF"/>
              </a:solidFill>
              <a:latin typeface="Proxima Nova"/>
              <a:ea typeface="Proxima Nova"/>
              <a:cs typeface="Proxima Nova"/>
              <a:sym typeface="Proxima Nova"/>
            </a:endParaRPr>
          </a:p>
          <a:p>
            <a:pPr marL="228600" lvl="0" indent="-228600" algn="l" rtl="0">
              <a:spcBef>
                <a:spcPts val="0"/>
              </a:spcBef>
              <a:spcAft>
                <a:spcPts val="0"/>
              </a:spcAft>
              <a:buNone/>
            </a:pPr>
            <a:endParaRPr sz="1300">
              <a:solidFill>
                <a:srgbClr val="FFFFFF"/>
              </a:solidFill>
              <a:latin typeface="Proxima Nova"/>
              <a:ea typeface="Proxima Nova"/>
              <a:cs typeface="Proxima Nova"/>
              <a:sym typeface="Proxima Nova"/>
            </a:endParaRPr>
          </a:p>
          <a:p>
            <a:pPr marL="228600" lvl="0" indent="-228600" algn="l" rtl="0">
              <a:spcBef>
                <a:spcPts val="0"/>
              </a:spcBef>
              <a:spcAft>
                <a:spcPts val="0"/>
              </a:spcAft>
              <a:buNone/>
            </a:pPr>
            <a:r>
              <a:rPr lang="en-US" sz="1300">
                <a:solidFill>
                  <a:srgbClr val="FFFFFF"/>
                </a:solidFill>
                <a:latin typeface="Proxima Nova"/>
                <a:ea typeface="Proxima Nova"/>
                <a:cs typeface="Proxima Nova"/>
                <a:sym typeface="Proxima Nova"/>
              </a:rPr>
              <a:t>This automatic configuration behaviour can easily be “deactivated” if required using a number of techniques, for example…</a:t>
            </a:r>
            <a:br>
              <a:rPr lang="en-US" sz="1300">
                <a:solidFill>
                  <a:srgbClr val="FFFFFF"/>
                </a:solidFill>
                <a:latin typeface="Proxima Nova"/>
                <a:ea typeface="Proxima Nova"/>
                <a:cs typeface="Proxima Nova"/>
                <a:sym typeface="Proxima Nova"/>
              </a:rPr>
            </a:br>
            <a:br>
              <a:rPr lang="en-US" sz="1300">
                <a:solidFill>
                  <a:srgbClr val="FFFFFF"/>
                </a:solidFill>
                <a:latin typeface="Proxima Nova"/>
                <a:ea typeface="Proxima Nova"/>
                <a:cs typeface="Proxima Nova"/>
                <a:sym typeface="Proxima Nova"/>
              </a:rPr>
            </a:br>
            <a:r>
              <a:rPr lang="en-US" sz="1300">
                <a:solidFill>
                  <a:srgbClr val="FFFFFF"/>
                </a:solidFill>
                <a:latin typeface="Proxima Nova"/>
                <a:ea typeface="Proxima Nova"/>
                <a:cs typeface="Proxima Nova"/>
                <a:sym typeface="Proxima Nova"/>
              </a:rPr>
              <a:t>In the </a:t>
            </a:r>
            <a:r>
              <a:rPr lang="en-US" sz="1300" b="1">
                <a:solidFill>
                  <a:schemeClr val="accent6"/>
                </a:solidFill>
                <a:latin typeface="Courier New"/>
                <a:ea typeface="Courier New"/>
                <a:cs typeface="Courier New"/>
                <a:sym typeface="Courier New"/>
              </a:rPr>
              <a:t>@SpringBootApplication</a:t>
            </a:r>
            <a:r>
              <a:rPr lang="en-US" sz="1300">
                <a:solidFill>
                  <a:srgbClr val="FFFFFF"/>
                </a:solidFill>
                <a:latin typeface="Proxima Nova"/>
                <a:ea typeface="Proxima Nova"/>
                <a:cs typeface="Proxima Nova"/>
                <a:sym typeface="Proxima Nova"/>
              </a:rPr>
              <a:t> annotation...</a:t>
            </a:r>
            <a:br>
              <a:rPr lang="en-US" sz="1300">
                <a:solidFill>
                  <a:srgbClr val="FFFFFF"/>
                </a:solidFill>
                <a:latin typeface="Proxima Nova"/>
                <a:ea typeface="Proxima Nova"/>
                <a:cs typeface="Proxima Nova"/>
                <a:sym typeface="Proxima Nova"/>
              </a:rPr>
            </a:br>
            <a:br>
              <a:rPr lang="en-US" sz="900">
                <a:solidFill>
                  <a:srgbClr val="FFFFFF"/>
                </a:solidFill>
                <a:latin typeface="Proxima Nova"/>
                <a:ea typeface="Proxima Nova"/>
                <a:cs typeface="Proxima Nova"/>
                <a:sym typeface="Proxima Nova"/>
              </a:rPr>
            </a:br>
            <a:r>
              <a:rPr lang="en-US" sz="900">
                <a:solidFill>
                  <a:srgbClr val="BBB529"/>
                </a:solidFill>
                <a:highlight>
                  <a:srgbClr val="2B2B2B"/>
                </a:highlight>
                <a:latin typeface="Proxima Nova"/>
                <a:ea typeface="Proxima Nova"/>
                <a:cs typeface="Proxima Nova"/>
                <a:sym typeface="Proxima Nova"/>
              </a:rPr>
              <a:t>@SpringBootApplication(</a:t>
            </a:r>
            <a:r>
              <a:rPr lang="en-US" sz="900">
                <a:solidFill>
                  <a:srgbClr val="FFFFFF"/>
                </a:solidFill>
                <a:highlight>
                  <a:srgbClr val="2B2B2B"/>
                </a:highlight>
                <a:latin typeface="Proxima Nova"/>
                <a:ea typeface="Proxima Nova"/>
                <a:cs typeface="Proxima Nova"/>
                <a:sym typeface="Proxima Nova"/>
              </a:rPr>
              <a:t>exclude={H2ConsoleAutoConfiguration.class}</a:t>
            </a:r>
            <a:r>
              <a:rPr lang="en-US" sz="900">
                <a:solidFill>
                  <a:srgbClr val="BBB529"/>
                </a:solidFill>
                <a:highlight>
                  <a:srgbClr val="2B2B2B"/>
                </a:highlight>
                <a:latin typeface="Proxima Nova"/>
                <a:ea typeface="Proxima Nova"/>
                <a:cs typeface="Proxima Nova"/>
                <a:sym typeface="Proxima Nova"/>
              </a:rPr>
              <a:t>)</a:t>
            </a:r>
            <a:br>
              <a:rPr lang="en-US" sz="900">
                <a:solidFill>
                  <a:srgbClr val="FFFFFF"/>
                </a:solidFill>
                <a:latin typeface="Proxima Nova"/>
                <a:ea typeface="Proxima Nova"/>
                <a:cs typeface="Proxima Nova"/>
                <a:sym typeface="Proxima Nova"/>
              </a:rPr>
            </a:br>
            <a:br>
              <a:rPr lang="en-US" sz="900">
                <a:solidFill>
                  <a:srgbClr val="FFFFFF"/>
                </a:solidFill>
                <a:latin typeface="Proxima Nova"/>
                <a:ea typeface="Proxima Nova"/>
                <a:cs typeface="Proxima Nova"/>
                <a:sym typeface="Proxima Nova"/>
              </a:rPr>
            </a:br>
            <a:r>
              <a:rPr lang="en-US" sz="1300">
                <a:solidFill>
                  <a:srgbClr val="FFFFFF"/>
                </a:solidFill>
                <a:latin typeface="Proxima Nova"/>
                <a:ea typeface="Proxima Nova"/>
                <a:cs typeface="Proxima Nova"/>
                <a:sym typeface="Proxima Nova"/>
              </a:rPr>
              <a:t>In a properties file (such as </a:t>
            </a:r>
            <a:r>
              <a:rPr lang="en-US" sz="1300" b="1">
                <a:solidFill>
                  <a:schemeClr val="accent6"/>
                </a:solidFill>
                <a:latin typeface="Courier New"/>
                <a:ea typeface="Courier New"/>
                <a:cs typeface="Courier New"/>
                <a:sym typeface="Courier New"/>
              </a:rPr>
              <a:t>application.properties</a:t>
            </a:r>
            <a:r>
              <a:rPr lang="en-US" sz="1300">
                <a:solidFill>
                  <a:srgbClr val="FFFFFF"/>
                </a:solidFill>
                <a:latin typeface="Proxima Nova"/>
                <a:ea typeface="Proxima Nova"/>
                <a:cs typeface="Proxima Nova"/>
                <a:sym typeface="Proxima Nova"/>
              </a:rPr>
              <a:t>)</a:t>
            </a:r>
            <a:br>
              <a:rPr lang="en-US" sz="900">
                <a:solidFill>
                  <a:srgbClr val="FFFFFF"/>
                </a:solidFill>
                <a:latin typeface="Proxima Nova"/>
                <a:ea typeface="Proxima Nova"/>
                <a:cs typeface="Proxima Nova"/>
                <a:sym typeface="Proxima Nova"/>
              </a:rPr>
            </a:br>
            <a:br>
              <a:rPr lang="en-US" sz="900">
                <a:solidFill>
                  <a:srgbClr val="FFFFFF"/>
                </a:solidFill>
                <a:latin typeface="Proxima Nova"/>
                <a:ea typeface="Proxima Nova"/>
                <a:cs typeface="Proxima Nova"/>
                <a:sym typeface="Proxima Nova"/>
              </a:rPr>
            </a:br>
            <a:r>
              <a:rPr lang="en-US" sz="800">
                <a:solidFill>
                  <a:srgbClr val="CC7832"/>
                </a:solidFill>
                <a:highlight>
                  <a:srgbClr val="2B2B2B"/>
                </a:highlight>
                <a:latin typeface="Proxima Nova"/>
                <a:ea typeface="Proxima Nova"/>
                <a:cs typeface="Proxima Nova"/>
                <a:sym typeface="Proxima Nova"/>
              </a:rPr>
              <a:t>spring.autoconfigure.exclude</a:t>
            </a:r>
            <a:r>
              <a:rPr lang="en-US" sz="800">
                <a:solidFill>
                  <a:srgbClr val="808080"/>
                </a:solidFill>
                <a:highlight>
                  <a:srgbClr val="2B2B2B"/>
                </a:highlight>
                <a:latin typeface="Proxima Nova"/>
                <a:ea typeface="Proxima Nova"/>
                <a:cs typeface="Proxima Nova"/>
                <a:sym typeface="Proxima Nova"/>
              </a:rPr>
              <a:t>=</a:t>
            </a:r>
            <a:r>
              <a:rPr lang="en-US" sz="800">
                <a:solidFill>
                  <a:srgbClr val="769AA5"/>
                </a:solidFill>
                <a:highlight>
                  <a:srgbClr val="2B2B2B"/>
                </a:highlight>
                <a:latin typeface="Proxima Nova"/>
                <a:ea typeface="Proxima Nova"/>
                <a:cs typeface="Proxima Nova"/>
                <a:sym typeface="Proxima Nova"/>
              </a:rPr>
              <a:t>org.springframework.boot.autoconfigure.h2.H2ConsoleAutoConfiguration</a:t>
            </a:r>
            <a:endParaRPr sz="800">
              <a:solidFill>
                <a:srgbClr val="769AA5"/>
              </a:solidFill>
              <a:highlight>
                <a:srgbClr val="2B2B2B"/>
              </a:highlight>
              <a:latin typeface="Proxima Nova"/>
              <a:ea typeface="Proxima Nova"/>
              <a:cs typeface="Proxima Nova"/>
              <a:sym typeface="Proxima Nova"/>
            </a:endParaRPr>
          </a:p>
          <a:p>
            <a:pPr marL="228600" lvl="0" indent="-228600" algn="l" rtl="0">
              <a:spcBef>
                <a:spcPts val="0"/>
              </a:spcBef>
              <a:spcAft>
                <a:spcPts val="0"/>
              </a:spcAft>
              <a:buNone/>
            </a:pPr>
            <a:endParaRPr sz="1300">
              <a:solidFill>
                <a:srgbClr val="FFFFFF"/>
              </a:solidFill>
              <a:latin typeface="Proxima Nova"/>
              <a:ea typeface="Proxima Nova"/>
              <a:cs typeface="Proxima Nova"/>
              <a:sym typeface="Proxima Nova"/>
            </a:endParaRPr>
          </a:p>
          <a:p>
            <a:pPr marL="228600" lvl="0" indent="-228600" algn="l" rtl="0">
              <a:spcBef>
                <a:spcPts val="0"/>
              </a:spcBef>
              <a:spcAft>
                <a:spcPts val="0"/>
              </a:spcAft>
              <a:buNone/>
            </a:pPr>
            <a:endParaRPr sz="1300">
              <a:solidFill>
                <a:srgbClr val="FFFFFF"/>
              </a:solidFill>
              <a:latin typeface="Proxima Nova"/>
              <a:ea typeface="Proxima Nova"/>
              <a:cs typeface="Proxima Nova"/>
              <a:sym typeface="Proxima Nova"/>
            </a:endParaRPr>
          </a:p>
        </p:txBody>
      </p:sp>
      <p:sp>
        <p:nvSpPr>
          <p:cNvPr id="916" name="Google Shape;916;p78"/>
          <p:cNvSpPr/>
          <p:nvPr/>
        </p:nvSpPr>
        <p:spPr>
          <a:xfrm>
            <a:off x="5111950" y="-125"/>
            <a:ext cx="40611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78"/>
          <p:cNvSpPr txBox="1"/>
          <p:nvPr/>
        </p:nvSpPr>
        <p:spPr>
          <a:xfrm>
            <a:off x="5315950" y="891350"/>
            <a:ext cx="3653100" cy="3879600"/>
          </a:xfrm>
          <a:prstGeom prst="rect">
            <a:avLst/>
          </a:prstGeom>
          <a:solidFill>
            <a:srgbClr val="000000"/>
          </a:solidFill>
          <a:ln>
            <a:noFill/>
          </a:ln>
          <a:effectLst>
            <a:outerShdw blurRad="228600" dist="152400" dir="2700000" algn="bl" rotWithShape="0">
              <a:srgbClr val="000000">
                <a:alpha val="50000"/>
              </a:srgb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en-US" sz="800">
                <a:solidFill>
                  <a:srgbClr val="BBB529"/>
                </a:solidFill>
                <a:highlight>
                  <a:srgbClr val="2B2B2B"/>
                </a:highlight>
              </a:rPr>
              <a:t>@Configuration</a:t>
            </a:r>
            <a:endParaRPr sz="800">
              <a:solidFill>
                <a:srgbClr val="BBB529"/>
              </a:solidFill>
              <a:highlight>
                <a:srgbClr val="2B2B2B"/>
              </a:highlight>
            </a:endParaRPr>
          </a:p>
          <a:p>
            <a:pPr marL="0" lvl="0" indent="0" algn="l" rtl="0">
              <a:spcBef>
                <a:spcPts val="0"/>
              </a:spcBef>
              <a:spcAft>
                <a:spcPts val="0"/>
              </a:spcAft>
              <a:buNone/>
            </a:pPr>
            <a:r>
              <a:rPr lang="en-US" sz="800">
                <a:solidFill>
                  <a:srgbClr val="BBB529"/>
                </a:solidFill>
                <a:highlight>
                  <a:srgbClr val="2B2B2B"/>
                </a:highlight>
              </a:rPr>
              <a:t>@ConditionalOnWebApplication</a:t>
            </a:r>
            <a:r>
              <a:rPr lang="en-US" sz="800">
                <a:solidFill>
                  <a:srgbClr val="A9B7C6"/>
                </a:solidFill>
                <a:highlight>
                  <a:srgbClr val="2B2B2B"/>
                </a:highlight>
              </a:rPr>
              <a:t>(</a:t>
            </a:r>
            <a:r>
              <a:rPr lang="en-US" sz="800">
                <a:solidFill>
                  <a:srgbClr val="D0D0FF"/>
                </a:solidFill>
                <a:highlight>
                  <a:srgbClr val="2B2B2B"/>
                </a:highlight>
              </a:rPr>
              <a:t>type </a:t>
            </a:r>
            <a:r>
              <a:rPr lang="en-US" sz="800">
                <a:solidFill>
                  <a:srgbClr val="A9B7C6"/>
                </a:solidFill>
                <a:highlight>
                  <a:srgbClr val="2B2B2B"/>
                </a:highlight>
              </a:rPr>
              <a:t>= Type.</a:t>
            </a:r>
            <a:r>
              <a:rPr lang="en-US" sz="800" i="1">
                <a:solidFill>
                  <a:srgbClr val="9876AA"/>
                </a:solidFill>
                <a:highlight>
                  <a:srgbClr val="2B2B2B"/>
                </a:highlight>
              </a:rPr>
              <a:t>SERVLET</a:t>
            </a:r>
            <a:r>
              <a:rPr lang="en-US" sz="800">
                <a:solidFill>
                  <a:srgbClr val="A9B7C6"/>
                </a:solidFill>
                <a:highlight>
                  <a:srgbClr val="2B2B2B"/>
                </a:highlight>
              </a:rPr>
              <a:t>)</a:t>
            </a:r>
            <a:endParaRPr sz="800">
              <a:solidFill>
                <a:srgbClr val="A9B7C6"/>
              </a:solidFill>
              <a:highlight>
                <a:srgbClr val="2B2B2B"/>
              </a:highlight>
            </a:endParaRPr>
          </a:p>
          <a:p>
            <a:pPr marL="0" lvl="0" indent="0" algn="l" rtl="0">
              <a:spcBef>
                <a:spcPts val="0"/>
              </a:spcBef>
              <a:spcAft>
                <a:spcPts val="0"/>
              </a:spcAft>
              <a:buNone/>
            </a:pPr>
            <a:r>
              <a:rPr lang="en-US" sz="800">
                <a:solidFill>
                  <a:srgbClr val="BBB529"/>
                </a:solidFill>
                <a:highlight>
                  <a:srgbClr val="2B2B2B"/>
                </a:highlight>
              </a:rPr>
              <a:t>@ConditionalOnClass</a:t>
            </a:r>
            <a:r>
              <a:rPr lang="en-US" sz="800">
                <a:solidFill>
                  <a:srgbClr val="A9B7C6"/>
                </a:solidFill>
                <a:highlight>
                  <a:srgbClr val="2B2B2B"/>
                </a:highlight>
              </a:rPr>
              <a:t>(WebServlet.</a:t>
            </a:r>
            <a:r>
              <a:rPr lang="en-US" sz="800">
                <a:solidFill>
                  <a:srgbClr val="CC7832"/>
                </a:solidFill>
                <a:highlight>
                  <a:srgbClr val="2B2B2B"/>
                </a:highlight>
              </a:rPr>
              <a:t>class</a:t>
            </a:r>
            <a:r>
              <a:rPr lang="en-US" sz="800">
                <a:solidFill>
                  <a:srgbClr val="A9B7C6"/>
                </a:solidFill>
                <a:highlight>
                  <a:srgbClr val="2B2B2B"/>
                </a:highlight>
              </a:rPr>
              <a:t>)</a:t>
            </a:r>
            <a:endParaRPr sz="800">
              <a:solidFill>
                <a:srgbClr val="A9B7C6"/>
              </a:solidFill>
              <a:highlight>
                <a:srgbClr val="2B2B2B"/>
              </a:highlight>
            </a:endParaRPr>
          </a:p>
          <a:p>
            <a:pPr marL="0" lvl="0" indent="0" algn="l" rtl="0">
              <a:spcBef>
                <a:spcPts val="0"/>
              </a:spcBef>
              <a:spcAft>
                <a:spcPts val="0"/>
              </a:spcAft>
              <a:buNone/>
            </a:pPr>
            <a:r>
              <a:rPr lang="en-US" sz="800">
                <a:solidFill>
                  <a:srgbClr val="BBB529"/>
                </a:solidFill>
                <a:highlight>
                  <a:srgbClr val="2B2B2B"/>
                </a:highlight>
              </a:rPr>
              <a:t>@ConditionalOnProperty</a:t>
            </a:r>
            <a:r>
              <a:rPr lang="en-US" sz="800">
                <a:solidFill>
                  <a:srgbClr val="A9B7C6"/>
                </a:solidFill>
                <a:highlight>
                  <a:srgbClr val="2B2B2B"/>
                </a:highlight>
              </a:rPr>
              <a:t>(</a:t>
            </a:r>
            <a:r>
              <a:rPr lang="en-US" sz="800">
                <a:solidFill>
                  <a:srgbClr val="D0D0FF"/>
                </a:solidFill>
                <a:highlight>
                  <a:srgbClr val="2B2B2B"/>
                </a:highlight>
              </a:rPr>
              <a:t>prefix </a:t>
            </a:r>
            <a:r>
              <a:rPr lang="en-US" sz="800">
                <a:solidFill>
                  <a:srgbClr val="A9B7C6"/>
                </a:solidFill>
                <a:highlight>
                  <a:srgbClr val="2B2B2B"/>
                </a:highlight>
              </a:rPr>
              <a:t>= </a:t>
            </a:r>
            <a:r>
              <a:rPr lang="en-US" sz="800">
                <a:solidFill>
                  <a:srgbClr val="6A8759"/>
                </a:solidFill>
                <a:highlight>
                  <a:srgbClr val="2B2B2B"/>
                </a:highlight>
              </a:rPr>
              <a:t>"spring.h2.console"</a:t>
            </a:r>
            <a:r>
              <a:rPr lang="en-US" sz="800">
                <a:solidFill>
                  <a:srgbClr val="CC7832"/>
                </a:solidFill>
                <a:highlight>
                  <a:srgbClr val="2B2B2B"/>
                </a:highlight>
              </a:rPr>
              <a:t>, </a:t>
            </a:r>
            <a:r>
              <a:rPr lang="en-US" sz="800">
                <a:solidFill>
                  <a:srgbClr val="D0D0FF"/>
                </a:solidFill>
                <a:highlight>
                  <a:srgbClr val="2B2B2B"/>
                </a:highlight>
              </a:rPr>
              <a:t>name </a:t>
            </a:r>
            <a:r>
              <a:rPr lang="en-US" sz="800">
                <a:solidFill>
                  <a:srgbClr val="A9B7C6"/>
                </a:solidFill>
                <a:highlight>
                  <a:srgbClr val="2B2B2B"/>
                </a:highlight>
              </a:rPr>
              <a:t>= </a:t>
            </a:r>
            <a:r>
              <a:rPr lang="en-US" sz="800">
                <a:solidFill>
                  <a:srgbClr val="6A8759"/>
                </a:solidFill>
                <a:highlight>
                  <a:srgbClr val="2B2B2B"/>
                </a:highlight>
              </a:rPr>
              <a:t>"enabled"</a:t>
            </a:r>
            <a:r>
              <a:rPr lang="en-US" sz="800">
                <a:solidFill>
                  <a:srgbClr val="CC7832"/>
                </a:solidFill>
                <a:highlight>
                  <a:srgbClr val="2B2B2B"/>
                </a:highlight>
              </a:rPr>
              <a:t>, </a:t>
            </a:r>
            <a:r>
              <a:rPr lang="en-US" sz="800">
                <a:solidFill>
                  <a:srgbClr val="D0D0FF"/>
                </a:solidFill>
                <a:highlight>
                  <a:srgbClr val="2B2B2B"/>
                </a:highlight>
              </a:rPr>
              <a:t>havingValue </a:t>
            </a:r>
            <a:r>
              <a:rPr lang="en-US" sz="800">
                <a:solidFill>
                  <a:srgbClr val="A9B7C6"/>
                </a:solidFill>
                <a:highlight>
                  <a:srgbClr val="2B2B2B"/>
                </a:highlight>
              </a:rPr>
              <a:t>= </a:t>
            </a:r>
            <a:r>
              <a:rPr lang="en-US" sz="800">
                <a:solidFill>
                  <a:srgbClr val="6A8759"/>
                </a:solidFill>
                <a:highlight>
                  <a:srgbClr val="2B2B2B"/>
                </a:highlight>
              </a:rPr>
              <a:t>"true"</a:t>
            </a:r>
            <a:r>
              <a:rPr lang="en-US" sz="800">
                <a:solidFill>
                  <a:srgbClr val="CC7832"/>
                </a:solidFill>
                <a:highlight>
                  <a:srgbClr val="2B2B2B"/>
                </a:highlight>
              </a:rPr>
              <a:t>, </a:t>
            </a:r>
            <a:r>
              <a:rPr lang="en-US" sz="800">
                <a:solidFill>
                  <a:srgbClr val="D0D0FF"/>
                </a:solidFill>
                <a:highlight>
                  <a:srgbClr val="2B2B2B"/>
                </a:highlight>
              </a:rPr>
              <a:t>matchIfMissing </a:t>
            </a:r>
            <a:r>
              <a:rPr lang="en-US" sz="800">
                <a:solidFill>
                  <a:srgbClr val="A9B7C6"/>
                </a:solidFill>
                <a:highlight>
                  <a:srgbClr val="2B2B2B"/>
                </a:highlight>
              </a:rPr>
              <a:t>= </a:t>
            </a:r>
            <a:r>
              <a:rPr lang="en-US" sz="800">
                <a:solidFill>
                  <a:srgbClr val="CC7832"/>
                </a:solidFill>
                <a:highlight>
                  <a:srgbClr val="2B2B2B"/>
                </a:highlight>
              </a:rPr>
              <a:t>false</a:t>
            </a:r>
            <a:r>
              <a:rPr lang="en-US" sz="800">
                <a:solidFill>
                  <a:srgbClr val="A9B7C6"/>
                </a:solidFill>
                <a:highlight>
                  <a:srgbClr val="2B2B2B"/>
                </a:highlight>
              </a:rPr>
              <a:t>)</a:t>
            </a:r>
            <a:endParaRPr sz="800">
              <a:solidFill>
                <a:srgbClr val="A9B7C6"/>
              </a:solidFill>
              <a:highlight>
                <a:srgbClr val="2B2B2B"/>
              </a:highlight>
            </a:endParaRPr>
          </a:p>
          <a:p>
            <a:pPr marL="0" lvl="0" indent="0" algn="l" rtl="0">
              <a:spcBef>
                <a:spcPts val="0"/>
              </a:spcBef>
              <a:spcAft>
                <a:spcPts val="0"/>
              </a:spcAft>
              <a:buNone/>
            </a:pPr>
            <a:r>
              <a:rPr lang="en-US" sz="800">
                <a:solidFill>
                  <a:srgbClr val="BBB529"/>
                </a:solidFill>
                <a:highlight>
                  <a:srgbClr val="2B2B2B"/>
                </a:highlight>
              </a:rPr>
              <a:t>@EnableConfigurationProperties</a:t>
            </a:r>
            <a:r>
              <a:rPr lang="en-US" sz="800">
                <a:solidFill>
                  <a:srgbClr val="A9B7C6"/>
                </a:solidFill>
                <a:highlight>
                  <a:srgbClr val="2B2B2B"/>
                </a:highlight>
              </a:rPr>
              <a:t>(H2ConsoleProperties.</a:t>
            </a:r>
            <a:r>
              <a:rPr lang="en-US" sz="800">
                <a:solidFill>
                  <a:srgbClr val="CC7832"/>
                </a:solidFill>
                <a:highlight>
                  <a:srgbClr val="2B2B2B"/>
                </a:highlight>
              </a:rPr>
              <a:t>class</a:t>
            </a:r>
            <a:r>
              <a:rPr lang="en-US" sz="800">
                <a:solidFill>
                  <a:srgbClr val="A9B7C6"/>
                </a:solidFill>
                <a:highlight>
                  <a:srgbClr val="2B2B2B"/>
                </a:highlight>
              </a:rPr>
              <a:t>)</a:t>
            </a:r>
            <a:endParaRPr sz="800">
              <a:solidFill>
                <a:srgbClr val="A9B7C6"/>
              </a:solidFill>
              <a:highlight>
                <a:srgbClr val="2B2B2B"/>
              </a:highlight>
            </a:endParaRPr>
          </a:p>
          <a:p>
            <a:pPr marL="0" lvl="0" indent="0" algn="l" rtl="0">
              <a:spcBef>
                <a:spcPts val="0"/>
              </a:spcBef>
              <a:spcAft>
                <a:spcPts val="0"/>
              </a:spcAft>
              <a:buNone/>
            </a:pPr>
            <a:r>
              <a:rPr lang="en-US" sz="800">
                <a:solidFill>
                  <a:srgbClr val="CC7832"/>
                </a:solidFill>
                <a:highlight>
                  <a:srgbClr val="2B2B2B"/>
                </a:highlight>
              </a:rPr>
              <a:t>public class </a:t>
            </a:r>
            <a:r>
              <a:rPr lang="en-US" sz="800">
                <a:solidFill>
                  <a:srgbClr val="A9B7C6"/>
                </a:solidFill>
                <a:highlight>
                  <a:srgbClr val="2B2B2B"/>
                </a:highlight>
              </a:rPr>
              <a:t>H2ConsoleAutoConfiguration {</a:t>
            </a:r>
            <a:endParaRPr sz="800">
              <a:solidFill>
                <a:srgbClr val="A9B7C6"/>
              </a:solidFill>
              <a:highlight>
                <a:srgbClr val="2B2B2B"/>
              </a:highlight>
            </a:endParaRPr>
          </a:p>
          <a:p>
            <a:pPr marL="0" lvl="0" indent="0" algn="l" rtl="0">
              <a:spcBef>
                <a:spcPts val="0"/>
              </a:spcBef>
              <a:spcAft>
                <a:spcPts val="0"/>
              </a:spcAft>
              <a:buNone/>
            </a:pPr>
            <a:endParaRPr sz="800">
              <a:solidFill>
                <a:srgbClr val="A9B7C6"/>
              </a:solidFill>
              <a:highlight>
                <a:srgbClr val="2B2B2B"/>
              </a:highlight>
            </a:endParaRPr>
          </a:p>
          <a:p>
            <a:pPr marL="457200" lvl="0" indent="0" algn="l" rtl="0">
              <a:spcBef>
                <a:spcPts val="0"/>
              </a:spcBef>
              <a:spcAft>
                <a:spcPts val="0"/>
              </a:spcAft>
              <a:buNone/>
            </a:pPr>
            <a:r>
              <a:rPr lang="en-US" sz="800">
                <a:solidFill>
                  <a:srgbClr val="CC7832"/>
                </a:solidFill>
                <a:highlight>
                  <a:srgbClr val="2B2B2B"/>
                </a:highlight>
              </a:rPr>
              <a:t>private final </a:t>
            </a:r>
            <a:r>
              <a:rPr lang="en-US" sz="800">
                <a:solidFill>
                  <a:srgbClr val="A9B7C6"/>
                </a:solidFill>
                <a:highlight>
                  <a:srgbClr val="2B2B2B"/>
                </a:highlight>
              </a:rPr>
              <a:t>H2ConsoleProperties </a:t>
            </a:r>
            <a:r>
              <a:rPr lang="en-US" sz="800">
                <a:solidFill>
                  <a:srgbClr val="9876AA"/>
                </a:solidFill>
                <a:highlight>
                  <a:srgbClr val="2B2B2B"/>
                </a:highlight>
              </a:rPr>
              <a:t>properties</a:t>
            </a:r>
            <a:r>
              <a:rPr lang="en-US" sz="800">
                <a:solidFill>
                  <a:srgbClr val="CC7832"/>
                </a:solidFill>
                <a:highlight>
                  <a:srgbClr val="2B2B2B"/>
                </a:highlight>
              </a:rPr>
              <a:t>;</a:t>
            </a:r>
            <a:endParaRPr sz="800">
              <a:solidFill>
                <a:srgbClr val="CC7832"/>
              </a:solidFill>
              <a:highlight>
                <a:srgbClr val="2B2B2B"/>
              </a:highlight>
            </a:endParaRPr>
          </a:p>
          <a:p>
            <a:pPr marL="457200" lvl="0" indent="0" algn="l" rtl="0">
              <a:spcBef>
                <a:spcPts val="0"/>
              </a:spcBef>
              <a:spcAft>
                <a:spcPts val="0"/>
              </a:spcAft>
              <a:buNone/>
            </a:pPr>
            <a:endParaRPr sz="800">
              <a:solidFill>
                <a:srgbClr val="CC7832"/>
              </a:solidFill>
              <a:highlight>
                <a:srgbClr val="2B2B2B"/>
              </a:highlight>
            </a:endParaRPr>
          </a:p>
          <a:p>
            <a:pPr marL="457200" lvl="0" indent="0" algn="l" rtl="0">
              <a:spcBef>
                <a:spcPts val="0"/>
              </a:spcBef>
              <a:spcAft>
                <a:spcPts val="0"/>
              </a:spcAft>
              <a:buNone/>
            </a:pPr>
            <a:r>
              <a:rPr lang="en-US" sz="800">
                <a:solidFill>
                  <a:srgbClr val="CC7832"/>
                </a:solidFill>
                <a:highlight>
                  <a:srgbClr val="2B2B2B"/>
                </a:highlight>
              </a:rPr>
              <a:t>public </a:t>
            </a:r>
            <a:r>
              <a:rPr lang="en-US" sz="800">
                <a:solidFill>
                  <a:srgbClr val="FFC66D"/>
                </a:solidFill>
                <a:highlight>
                  <a:srgbClr val="2B2B2B"/>
                </a:highlight>
              </a:rPr>
              <a:t>H2ConsoleAutoConfiguration</a:t>
            </a:r>
            <a:r>
              <a:rPr lang="en-US" sz="800">
                <a:solidFill>
                  <a:srgbClr val="A9B7C6"/>
                </a:solidFill>
                <a:highlight>
                  <a:srgbClr val="2B2B2B"/>
                </a:highlight>
              </a:rPr>
              <a:t>(H2ConsoleProperties properties) {</a:t>
            </a:r>
            <a:r>
              <a:rPr lang="en-US" sz="800">
                <a:solidFill>
                  <a:srgbClr val="CC7832"/>
                </a:solidFill>
                <a:highlight>
                  <a:srgbClr val="2B2B2B"/>
                </a:highlight>
              </a:rPr>
              <a:t>this</a:t>
            </a:r>
            <a:r>
              <a:rPr lang="en-US" sz="800">
                <a:solidFill>
                  <a:srgbClr val="A9B7C6"/>
                </a:solidFill>
                <a:highlight>
                  <a:srgbClr val="2B2B2B"/>
                </a:highlight>
              </a:rPr>
              <a:t>.</a:t>
            </a:r>
            <a:r>
              <a:rPr lang="en-US" sz="800">
                <a:solidFill>
                  <a:srgbClr val="9876AA"/>
                </a:solidFill>
                <a:highlight>
                  <a:srgbClr val="2B2B2B"/>
                </a:highlight>
              </a:rPr>
              <a:t>properties </a:t>
            </a:r>
            <a:r>
              <a:rPr lang="en-US" sz="800">
                <a:solidFill>
                  <a:srgbClr val="A9B7C6"/>
                </a:solidFill>
                <a:highlight>
                  <a:srgbClr val="2B2B2B"/>
                </a:highlight>
              </a:rPr>
              <a:t>= properties</a:t>
            </a:r>
            <a:r>
              <a:rPr lang="en-US" sz="800">
                <a:solidFill>
                  <a:srgbClr val="CC7832"/>
                </a:solidFill>
                <a:highlight>
                  <a:srgbClr val="2B2B2B"/>
                </a:highlight>
              </a:rPr>
              <a:t>;</a:t>
            </a:r>
            <a:r>
              <a:rPr lang="en-US" sz="800">
                <a:solidFill>
                  <a:srgbClr val="A9B7C6"/>
                </a:solidFill>
                <a:highlight>
                  <a:srgbClr val="2B2B2B"/>
                </a:highlight>
              </a:rPr>
              <a:t>}</a:t>
            </a:r>
            <a:endParaRPr sz="800">
              <a:solidFill>
                <a:srgbClr val="A9B7C6"/>
              </a:solidFill>
              <a:highlight>
                <a:srgbClr val="2B2B2B"/>
              </a:highlight>
            </a:endParaRPr>
          </a:p>
          <a:p>
            <a:pPr marL="457200" lvl="0" indent="0" algn="l" rtl="0">
              <a:spcBef>
                <a:spcPts val="0"/>
              </a:spcBef>
              <a:spcAft>
                <a:spcPts val="0"/>
              </a:spcAft>
              <a:buNone/>
            </a:pPr>
            <a:endParaRPr sz="800">
              <a:solidFill>
                <a:srgbClr val="A9B7C6"/>
              </a:solidFill>
              <a:highlight>
                <a:srgbClr val="2B2B2B"/>
              </a:highlight>
            </a:endParaRPr>
          </a:p>
          <a:p>
            <a:pPr marL="457200" lvl="0" indent="0" algn="l" rtl="0">
              <a:spcBef>
                <a:spcPts val="0"/>
              </a:spcBef>
              <a:spcAft>
                <a:spcPts val="0"/>
              </a:spcAft>
              <a:buNone/>
            </a:pPr>
            <a:r>
              <a:rPr lang="en-US" sz="800">
                <a:solidFill>
                  <a:srgbClr val="BBB529"/>
                </a:solidFill>
                <a:highlight>
                  <a:srgbClr val="2B2B2B"/>
                </a:highlight>
              </a:rPr>
              <a:t>@Bean</a:t>
            </a:r>
            <a:endParaRPr sz="800">
              <a:solidFill>
                <a:srgbClr val="BBB529"/>
              </a:solidFill>
              <a:highlight>
                <a:srgbClr val="2B2B2B"/>
              </a:highlight>
            </a:endParaRPr>
          </a:p>
          <a:p>
            <a:pPr marL="457200" lvl="0" indent="0" algn="l" rtl="0">
              <a:spcBef>
                <a:spcPts val="0"/>
              </a:spcBef>
              <a:spcAft>
                <a:spcPts val="0"/>
              </a:spcAft>
              <a:buNone/>
            </a:pPr>
            <a:r>
              <a:rPr lang="en-US" sz="800">
                <a:solidFill>
                  <a:srgbClr val="CC7832"/>
                </a:solidFill>
                <a:highlight>
                  <a:srgbClr val="2B2B2B"/>
                </a:highlight>
              </a:rPr>
              <a:t>public </a:t>
            </a:r>
            <a:r>
              <a:rPr lang="en-US" sz="800">
                <a:solidFill>
                  <a:srgbClr val="A9B7C6"/>
                </a:solidFill>
                <a:highlight>
                  <a:srgbClr val="2B2B2B"/>
                </a:highlight>
              </a:rPr>
              <a:t>ServletRegistrationBean&lt;WebServlet&gt; </a:t>
            </a:r>
            <a:r>
              <a:rPr lang="en-US" sz="800">
                <a:solidFill>
                  <a:srgbClr val="FFC66D"/>
                </a:solidFill>
                <a:highlight>
                  <a:srgbClr val="2B2B2B"/>
                </a:highlight>
              </a:rPr>
              <a:t>h2Console</a:t>
            </a:r>
            <a:r>
              <a:rPr lang="en-US" sz="800">
                <a:solidFill>
                  <a:srgbClr val="A9B7C6"/>
                </a:solidFill>
                <a:highlight>
                  <a:srgbClr val="2B2B2B"/>
                </a:highlight>
              </a:rPr>
              <a:t>() {</a:t>
            </a:r>
            <a:endParaRPr sz="800">
              <a:solidFill>
                <a:srgbClr val="A9B7C6"/>
              </a:solidFill>
              <a:highlight>
                <a:srgbClr val="2B2B2B"/>
              </a:highlight>
            </a:endParaRPr>
          </a:p>
          <a:p>
            <a:pPr marL="457200" lvl="0" indent="0" algn="l" rtl="0">
              <a:spcBef>
                <a:spcPts val="0"/>
              </a:spcBef>
              <a:spcAft>
                <a:spcPts val="0"/>
              </a:spcAft>
              <a:buNone/>
            </a:pPr>
            <a:r>
              <a:rPr lang="en-US" sz="800">
                <a:solidFill>
                  <a:srgbClr val="A9B7C6"/>
                </a:solidFill>
                <a:highlight>
                  <a:srgbClr val="2B2B2B"/>
                </a:highlight>
              </a:rPr>
              <a:t> </a:t>
            </a:r>
            <a:endParaRPr sz="800">
              <a:solidFill>
                <a:srgbClr val="A9B7C6"/>
              </a:solidFill>
              <a:highlight>
                <a:srgbClr val="2B2B2B"/>
              </a:highlight>
            </a:endParaRPr>
          </a:p>
          <a:p>
            <a:pPr marL="457200" lvl="0" indent="0" algn="l" rtl="0">
              <a:spcBef>
                <a:spcPts val="0"/>
              </a:spcBef>
              <a:spcAft>
                <a:spcPts val="0"/>
              </a:spcAft>
              <a:buNone/>
            </a:pPr>
            <a:r>
              <a:rPr lang="en-US" sz="800">
                <a:solidFill>
                  <a:srgbClr val="A9B7C6"/>
                </a:solidFill>
                <a:highlight>
                  <a:srgbClr val="2B2B2B"/>
                </a:highlight>
              </a:rPr>
              <a:t> String path = </a:t>
            </a:r>
            <a:r>
              <a:rPr lang="en-US" sz="800">
                <a:solidFill>
                  <a:srgbClr val="CC7832"/>
                </a:solidFill>
                <a:highlight>
                  <a:srgbClr val="2B2B2B"/>
                </a:highlight>
              </a:rPr>
              <a:t>this</a:t>
            </a:r>
            <a:r>
              <a:rPr lang="en-US" sz="800">
                <a:solidFill>
                  <a:srgbClr val="A9B7C6"/>
                </a:solidFill>
                <a:highlight>
                  <a:srgbClr val="2B2B2B"/>
                </a:highlight>
              </a:rPr>
              <a:t>.</a:t>
            </a:r>
            <a:r>
              <a:rPr lang="en-US" sz="800">
                <a:solidFill>
                  <a:srgbClr val="9876AA"/>
                </a:solidFill>
                <a:highlight>
                  <a:srgbClr val="2B2B2B"/>
                </a:highlight>
              </a:rPr>
              <a:t>properties</a:t>
            </a:r>
            <a:r>
              <a:rPr lang="en-US" sz="800">
                <a:solidFill>
                  <a:srgbClr val="A9B7C6"/>
                </a:solidFill>
                <a:highlight>
                  <a:srgbClr val="2B2B2B"/>
                </a:highlight>
              </a:rPr>
              <a:t>.getPath()</a:t>
            </a:r>
            <a:r>
              <a:rPr lang="en-US" sz="800">
                <a:solidFill>
                  <a:srgbClr val="CC7832"/>
                </a:solidFill>
                <a:highlight>
                  <a:srgbClr val="2B2B2B"/>
                </a:highlight>
              </a:rPr>
              <a:t>;</a:t>
            </a:r>
            <a:endParaRPr sz="800">
              <a:solidFill>
                <a:srgbClr val="CC7832"/>
              </a:solidFill>
              <a:highlight>
                <a:srgbClr val="2B2B2B"/>
              </a:highlight>
            </a:endParaRPr>
          </a:p>
          <a:p>
            <a:pPr marL="457200" lvl="0" indent="0" algn="l" rtl="0">
              <a:spcBef>
                <a:spcPts val="0"/>
              </a:spcBef>
              <a:spcAft>
                <a:spcPts val="0"/>
              </a:spcAft>
              <a:buNone/>
            </a:pPr>
            <a:r>
              <a:rPr lang="en-US" sz="800">
                <a:solidFill>
                  <a:srgbClr val="CC7832"/>
                </a:solidFill>
                <a:highlight>
                  <a:srgbClr val="2B2B2B"/>
                </a:highlight>
              </a:rPr>
              <a:t> </a:t>
            </a:r>
            <a:r>
              <a:rPr lang="en-US" sz="800">
                <a:solidFill>
                  <a:srgbClr val="A9B7C6"/>
                </a:solidFill>
                <a:highlight>
                  <a:srgbClr val="2B2B2B"/>
                </a:highlight>
              </a:rPr>
              <a:t>String urlMapping = path + (path.endsWith(</a:t>
            </a:r>
            <a:r>
              <a:rPr lang="en-US" sz="800">
                <a:solidFill>
                  <a:srgbClr val="6A8759"/>
                </a:solidFill>
                <a:highlight>
                  <a:srgbClr val="2B2B2B"/>
                </a:highlight>
              </a:rPr>
              <a:t>"/"</a:t>
            </a:r>
            <a:r>
              <a:rPr lang="en-US" sz="800">
                <a:solidFill>
                  <a:srgbClr val="A9B7C6"/>
                </a:solidFill>
                <a:highlight>
                  <a:srgbClr val="2B2B2B"/>
                </a:highlight>
              </a:rPr>
              <a:t>) ? </a:t>
            </a:r>
            <a:r>
              <a:rPr lang="en-US" sz="800">
                <a:solidFill>
                  <a:srgbClr val="6A8759"/>
                </a:solidFill>
                <a:highlight>
                  <a:srgbClr val="2B2B2B"/>
                </a:highlight>
              </a:rPr>
              <a:t>"*" </a:t>
            </a:r>
            <a:r>
              <a:rPr lang="en-US" sz="800">
                <a:solidFill>
                  <a:srgbClr val="A9B7C6"/>
                </a:solidFill>
                <a:highlight>
                  <a:srgbClr val="2B2B2B"/>
                </a:highlight>
              </a:rPr>
              <a:t>: </a:t>
            </a:r>
            <a:r>
              <a:rPr lang="en-US" sz="800">
                <a:solidFill>
                  <a:srgbClr val="6A8759"/>
                </a:solidFill>
                <a:highlight>
                  <a:srgbClr val="2B2B2B"/>
                </a:highlight>
              </a:rPr>
              <a:t>"/*"</a:t>
            </a:r>
            <a:r>
              <a:rPr lang="en-US" sz="800">
                <a:solidFill>
                  <a:srgbClr val="A9B7C6"/>
                </a:solidFill>
                <a:highlight>
                  <a:srgbClr val="2B2B2B"/>
                </a:highlight>
              </a:rPr>
              <a:t>)</a:t>
            </a:r>
            <a:r>
              <a:rPr lang="en-US" sz="800">
                <a:solidFill>
                  <a:srgbClr val="CC7832"/>
                </a:solidFill>
                <a:highlight>
                  <a:srgbClr val="2B2B2B"/>
                </a:highlight>
              </a:rPr>
              <a:t>;</a:t>
            </a:r>
            <a:endParaRPr sz="800">
              <a:solidFill>
                <a:srgbClr val="CC7832"/>
              </a:solidFill>
              <a:highlight>
                <a:srgbClr val="2B2B2B"/>
              </a:highlight>
            </a:endParaRPr>
          </a:p>
          <a:p>
            <a:pPr marL="0" lvl="0" indent="457200" algn="l" rtl="0">
              <a:spcBef>
                <a:spcPts val="0"/>
              </a:spcBef>
              <a:spcAft>
                <a:spcPts val="0"/>
              </a:spcAft>
              <a:buNone/>
            </a:pPr>
            <a:endParaRPr sz="800">
              <a:solidFill>
                <a:srgbClr val="CC7832"/>
              </a:solidFill>
              <a:highlight>
                <a:srgbClr val="2B2B2B"/>
              </a:highlight>
            </a:endParaRPr>
          </a:p>
          <a:p>
            <a:pPr marL="457200" lvl="0" indent="0" algn="l" rtl="0">
              <a:spcBef>
                <a:spcPts val="0"/>
              </a:spcBef>
              <a:spcAft>
                <a:spcPts val="0"/>
              </a:spcAft>
              <a:buNone/>
            </a:pPr>
            <a:r>
              <a:rPr lang="en-US" sz="800">
                <a:solidFill>
                  <a:srgbClr val="A9B7C6"/>
                </a:solidFill>
                <a:highlight>
                  <a:srgbClr val="2B2B2B"/>
                </a:highlight>
              </a:rPr>
              <a:t>ServletRegistrationBean&lt;WebServlet&gt; registration = </a:t>
            </a:r>
            <a:r>
              <a:rPr lang="en-US" sz="800">
                <a:solidFill>
                  <a:srgbClr val="CC7832"/>
                </a:solidFill>
                <a:highlight>
                  <a:srgbClr val="2B2B2B"/>
                </a:highlight>
              </a:rPr>
              <a:t>new </a:t>
            </a:r>
            <a:r>
              <a:rPr lang="en-US" sz="800">
                <a:solidFill>
                  <a:srgbClr val="A9B7C6"/>
                </a:solidFill>
                <a:highlight>
                  <a:srgbClr val="2B2B2B"/>
                </a:highlight>
              </a:rPr>
              <a:t>ServletRegistrationBean&lt;&gt;(</a:t>
            </a:r>
            <a:r>
              <a:rPr lang="en-US" sz="800">
                <a:solidFill>
                  <a:srgbClr val="CC7832"/>
                </a:solidFill>
                <a:highlight>
                  <a:srgbClr val="2B2B2B"/>
                </a:highlight>
              </a:rPr>
              <a:t>new </a:t>
            </a:r>
            <a:r>
              <a:rPr lang="en-US" sz="800">
                <a:solidFill>
                  <a:srgbClr val="A9B7C6"/>
                </a:solidFill>
                <a:highlight>
                  <a:srgbClr val="2B2B2B"/>
                </a:highlight>
              </a:rPr>
              <a:t>WebServlet()</a:t>
            </a:r>
            <a:r>
              <a:rPr lang="en-US" sz="800">
                <a:solidFill>
                  <a:srgbClr val="CC7832"/>
                </a:solidFill>
                <a:highlight>
                  <a:srgbClr val="2B2B2B"/>
                </a:highlight>
              </a:rPr>
              <a:t>, </a:t>
            </a:r>
            <a:r>
              <a:rPr lang="en-US" sz="800">
                <a:solidFill>
                  <a:srgbClr val="A9B7C6"/>
                </a:solidFill>
                <a:highlight>
                  <a:srgbClr val="2B2B2B"/>
                </a:highlight>
              </a:rPr>
              <a:t>urlMapping)</a:t>
            </a:r>
            <a:r>
              <a:rPr lang="en-US" sz="800">
                <a:solidFill>
                  <a:srgbClr val="CC7832"/>
                </a:solidFill>
                <a:highlight>
                  <a:srgbClr val="2B2B2B"/>
                </a:highlight>
              </a:rPr>
              <a:t>;</a:t>
            </a:r>
            <a:endParaRPr sz="800">
              <a:solidFill>
                <a:srgbClr val="CC7832"/>
              </a:solidFill>
              <a:highlight>
                <a:srgbClr val="2B2B2B"/>
              </a:highlight>
            </a:endParaRPr>
          </a:p>
          <a:p>
            <a:pPr marL="457200" lvl="0" indent="0" algn="l" rtl="0">
              <a:spcBef>
                <a:spcPts val="0"/>
              </a:spcBef>
              <a:spcAft>
                <a:spcPts val="0"/>
              </a:spcAft>
              <a:buNone/>
            </a:pPr>
            <a:endParaRPr sz="800">
              <a:solidFill>
                <a:srgbClr val="CC7832"/>
              </a:solidFill>
              <a:highlight>
                <a:srgbClr val="2B2B2B"/>
              </a:highlight>
            </a:endParaRPr>
          </a:p>
          <a:p>
            <a:pPr marL="457200" lvl="0" indent="0" algn="l" rtl="0">
              <a:spcBef>
                <a:spcPts val="0"/>
              </a:spcBef>
              <a:spcAft>
                <a:spcPts val="0"/>
              </a:spcAft>
              <a:buNone/>
            </a:pPr>
            <a:r>
              <a:rPr lang="en-US" sz="800">
                <a:solidFill>
                  <a:srgbClr val="A9B7C6"/>
                </a:solidFill>
                <a:highlight>
                  <a:srgbClr val="2B2B2B"/>
                </a:highlight>
              </a:rPr>
              <a:t>H2ConsoleProperties.Settings settings = </a:t>
            </a:r>
            <a:r>
              <a:rPr lang="en-US" sz="800">
                <a:solidFill>
                  <a:srgbClr val="CC7832"/>
                </a:solidFill>
                <a:highlight>
                  <a:srgbClr val="2B2B2B"/>
                </a:highlight>
              </a:rPr>
              <a:t>this</a:t>
            </a:r>
            <a:r>
              <a:rPr lang="en-US" sz="800">
                <a:solidFill>
                  <a:srgbClr val="A9B7C6"/>
                </a:solidFill>
                <a:highlight>
                  <a:srgbClr val="2B2B2B"/>
                </a:highlight>
              </a:rPr>
              <a:t>.</a:t>
            </a:r>
            <a:r>
              <a:rPr lang="en-US" sz="800">
                <a:solidFill>
                  <a:srgbClr val="9876AA"/>
                </a:solidFill>
                <a:highlight>
                  <a:srgbClr val="2B2B2B"/>
                </a:highlight>
              </a:rPr>
              <a:t>properties</a:t>
            </a:r>
            <a:r>
              <a:rPr lang="en-US" sz="800">
                <a:solidFill>
                  <a:srgbClr val="A9B7C6"/>
                </a:solidFill>
                <a:highlight>
                  <a:srgbClr val="2B2B2B"/>
                </a:highlight>
              </a:rPr>
              <a:t>.getSettings()</a:t>
            </a:r>
            <a:r>
              <a:rPr lang="en-US" sz="800">
                <a:solidFill>
                  <a:srgbClr val="CC7832"/>
                </a:solidFill>
                <a:highlight>
                  <a:srgbClr val="2B2B2B"/>
                </a:highlight>
              </a:rPr>
              <a:t>;</a:t>
            </a:r>
            <a:endParaRPr sz="800">
              <a:solidFill>
                <a:srgbClr val="CC7832"/>
              </a:solidFill>
              <a:highlight>
                <a:srgbClr val="2B2B2B"/>
              </a:highlight>
            </a:endParaRPr>
          </a:p>
          <a:p>
            <a:pPr marL="457200" lvl="0" indent="0" algn="l" rtl="0">
              <a:spcBef>
                <a:spcPts val="0"/>
              </a:spcBef>
              <a:spcAft>
                <a:spcPts val="0"/>
              </a:spcAft>
              <a:buNone/>
            </a:pPr>
            <a:endParaRPr sz="800">
              <a:solidFill>
                <a:srgbClr val="CC7832"/>
              </a:solidFill>
              <a:highlight>
                <a:srgbClr val="2B2B2B"/>
              </a:highlight>
            </a:endParaRPr>
          </a:p>
          <a:p>
            <a:pPr marL="0" lvl="0" indent="457200" algn="l" rtl="0">
              <a:spcBef>
                <a:spcPts val="0"/>
              </a:spcBef>
              <a:spcAft>
                <a:spcPts val="0"/>
              </a:spcAft>
              <a:buNone/>
            </a:pPr>
            <a:r>
              <a:rPr lang="en-US" sz="800">
                <a:solidFill>
                  <a:srgbClr val="38761D"/>
                </a:solidFill>
                <a:highlight>
                  <a:srgbClr val="2B2B2B"/>
                </a:highlight>
              </a:rPr>
              <a:t>//Omitted code</a:t>
            </a:r>
            <a:br>
              <a:rPr lang="en-US" sz="800">
                <a:solidFill>
                  <a:srgbClr val="CC7832"/>
                </a:solidFill>
                <a:highlight>
                  <a:srgbClr val="2B2B2B"/>
                </a:highlight>
              </a:rPr>
            </a:br>
            <a:endParaRPr sz="800">
              <a:solidFill>
                <a:srgbClr val="A9B7C6"/>
              </a:solidFill>
              <a:highlight>
                <a:srgbClr val="2B2B2B"/>
              </a:highlight>
            </a:endParaRPr>
          </a:p>
          <a:p>
            <a:pPr marL="457200" lvl="0" indent="0" algn="l" rtl="0">
              <a:spcBef>
                <a:spcPts val="0"/>
              </a:spcBef>
              <a:spcAft>
                <a:spcPts val="0"/>
              </a:spcAft>
              <a:buNone/>
            </a:pPr>
            <a:r>
              <a:rPr lang="en-US" sz="800">
                <a:solidFill>
                  <a:srgbClr val="A9B7C6"/>
                </a:solidFill>
                <a:highlight>
                  <a:srgbClr val="2B2B2B"/>
                </a:highlight>
              </a:rPr>
              <a:t> </a:t>
            </a:r>
            <a:r>
              <a:rPr lang="en-US" sz="800">
                <a:solidFill>
                  <a:srgbClr val="CC7832"/>
                </a:solidFill>
                <a:highlight>
                  <a:srgbClr val="2B2B2B"/>
                </a:highlight>
              </a:rPr>
              <a:t>return </a:t>
            </a:r>
            <a:r>
              <a:rPr lang="en-US" sz="800">
                <a:solidFill>
                  <a:srgbClr val="A9B7C6"/>
                </a:solidFill>
                <a:highlight>
                  <a:srgbClr val="2B2B2B"/>
                </a:highlight>
              </a:rPr>
              <a:t>registration</a:t>
            </a:r>
            <a:r>
              <a:rPr lang="en-US" sz="800">
                <a:solidFill>
                  <a:srgbClr val="CC7832"/>
                </a:solidFill>
                <a:highlight>
                  <a:srgbClr val="2B2B2B"/>
                </a:highlight>
              </a:rPr>
              <a:t>;</a:t>
            </a:r>
            <a:endParaRPr sz="800">
              <a:solidFill>
                <a:srgbClr val="CC7832"/>
              </a:solidFill>
              <a:highlight>
                <a:srgbClr val="2B2B2B"/>
              </a:highlight>
            </a:endParaRPr>
          </a:p>
          <a:p>
            <a:pPr marL="457200" lvl="0" indent="0" algn="l" rtl="0">
              <a:spcBef>
                <a:spcPts val="0"/>
              </a:spcBef>
              <a:spcAft>
                <a:spcPts val="0"/>
              </a:spcAft>
              <a:buNone/>
            </a:pPr>
            <a:r>
              <a:rPr lang="en-US" sz="800">
                <a:solidFill>
                  <a:srgbClr val="A9B7C6"/>
                </a:solidFill>
                <a:highlight>
                  <a:srgbClr val="2B2B2B"/>
                </a:highlight>
              </a:rPr>
              <a:t>}</a:t>
            </a:r>
            <a:endParaRPr sz="800">
              <a:solidFill>
                <a:srgbClr val="A9B7C6"/>
              </a:solidFill>
              <a:highlight>
                <a:srgbClr val="2B2B2B"/>
              </a:highlight>
            </a:endParaRPr>
          </a:p>
          <a:p>
            <a:pPr marL="0" lvl="0" indent="0" algn="l" rtl="0">
              <a:spcBef>
                <a:spcPts val="0"/>
              </a:spcBef>
              <a:spcAft>
                <a:spcPts val="0"/>
              </a:spcAft>
              <a:buNone/>
            </a:pPr>
            <a:r>
              <a:rPr lang="en-US" sz="800">
                <a:solidFill>
                  <a:srgbClr val="A9B7C6"/>
                </a:solidFill>
                <a:highlight>
                  <a:srgbClr val="2B2B2B"/>
                </a:highlight>
              </a:rPr>
              <a:t>}</a:t>
            </a:r>
            <a:endParaRPr sz="800">
              <a:solidFill>
                <a:srgbClr val="A9B7C6"/>
              </a:solidFill>
              <a:highlight>
                <a:srgbClr val="2B2B2B"/>
              </a:highlight>
            </a:endParaRPr>
          </a:p>
          <a:p>
            <a:pPr marL="0" lvl="0" indent="0" algn="l" rtl="0">
              <a:spcBef>
                <a:spcPts val="0"/>
              </a:spcBef>
              <a:spcAft>
                <a:spcPts val="0"/>
              </a:spcAft>
              <a:buNone/>
            </a:pPr>
            <a:endParaRPr sz="800">
              <a:solidFill>
                <a:srgbClr val="BBB529"/>
              </a:solidFill>
              <a:highlight>
                <a:srgbClr val="2B2B2B"/>
              </a:highlight>
            </a:endParaRPr>
          </a:p>
        </p:txBody>
      </p:sp>
      <p:sp>
        <p:nvSpPr>
          <p:cNvPr id="918" name="Google Shape;918;p78"/>
          <p:cNvSpPr txBox="1"/>
          <p:nvPr/>
        </p:nvSpPr>
        <p:spPr>
          <a:xfrm>
            <a:off x="5232449" y="609550"/>
            <a:ext cx="2051700" cy="3294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1100"/>
              <a:buFont typeface="Arial"/>
              <a:buNone/>
            </a:pPr>
            <a:r>
              <a:rPr lang="en-US" sz="800">
                <a:solidFill>
                  <a:srgbClr val="434343"/>
                </a:solidFill>
                <a:latin typeface="Proxima Nova"/>
                <a:ea typeface="Proxima Nova"/>
                <a:cs typeface="Proxima Nova"/>
                <a:sym typeface="Proxima Nova"/>
              </a:rPr>
              <a:t>H2ConsoleAutoConfiguration.java</a:t>
            </a:r>
            <a:endParaRPr sz="800">
              <a:solidFill>
                <a:srgbClr val="434343"/>
              </a:solidFill>
              <a:latin typeface="Proxima Nova"/>
              <a:ea typeface="Proxima Nova"/>
              <a:cs typeface="Proxima Nova"/>
              <a:sym typeface="Proxima Nova"/>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97"/>
        <p:cNvGrpSpPr/>
        <p:nvPr/>
      </p:nvGrpSpPr>
      <p:grpSpPr>
        <a:xfrm>
          <a:off x="0" y="0"/>
          <a:ext cx="0" cy="0"/>
          <a:chOff x="0" y="0"/>
          <a:chExt cx="0" cy="0"/>
        </a:xfrm>
      </p:grpSpPr>
      <p:pic>
        <p:nvPicPr>
          <p:cNvPr id="698" name="Google Shape;698;p61"/>
          <p:cNvPicPr preferRelativeResize="0"/>
          <p:nvPr/>
        </p:nvPicPr>
        <p:blipFill rotWithShape="1">
          <a:blip r:embed="rId3">
            <a:alphaModFix/>
          </a:blip>
          <a:srcRect t="24902"/>
          <a:stretch/>
        </p:blipFill>
        <p:spPr>
          <a:xfrm>
            <a:off x="0" y="0"/>
            <a:ext cx="9144000" cy="5143500"/>
          </a:xfrm>
          <a:prstGeom prst="rect">
            <a:avLst/>
          </a:prstGeom>
          <a:noFill/>
          <a:ln>
            <a:noFill/>
          </a:ln>
        </p:spPr>
      </p:pic>
      <p:sp>
        <p:nvSpPr>
          <p:cNvPr id="699" name="Google Shape;699;p61"/>
          <p:cNvSpPr/>
          <p:nvPr/>
        </p:nvSpPr>
        <p:spPr>
          <a:xfrm>
            <a:off x="0" y="200"/>
            <a:ext cx="9144000" cy="5143500"/>
          </a:xfrm>
          <a:prstGeom prst="rect">
            <a:avLst/>
          </a:prstGeom>
          <a:solidFill>
            <a:srgbClr val="00253E">
              <a:alpha val="70000"/>
            </a:srgbClr>
          </a:solidFill>
          <a:ln>
            <a:noFill/>
          </a:ln>
          <a:effectLst>
            <a:outerShdw blurRad="40000" dist="23000" dir="5400000" rotWithShape="0">
              <a:srgbClr val="000000">
                <a:alpha val="349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00253E"/>
              </a:solidFill>
              <a:latin typeface="Arial"/>
              <a:ea typeface="Arial"/>
              <a:cs typeface="Arial"/>
              <a:sym typeface="Arial"/>
            </a:endParaRPr>
          </a:p>
        </p:txBody>
      </p:sp>
      <p:sp>
        <p:nvSpPr>
          <p:cNvPr id="700" name="Google Shape;700;p61"/>
          <p:cNvSpPr/>
          <p:nvPr/>
        </p:nvSpPr>
        <p:spPr>
          <a:xfrm>
            <a:off x="1387350" y="1575450"/>
            <a:ext cx="6369300" cy="1992600"/>
          </a:xfrm>
          <a:prstGeom prst="rect">
            <a:avLst/>
          </a:prstGeom>
          <a:noFill/>
          <a:ln>
            <a:noFill/>
          </a:ln>
        </p:spPr>
        <p:txBody>
          <a:bodyPr spcFirstLastPara="1" wrap="square" lIns="91425" tIns="45700" rIns="91425" bIns="45700" anchor="ctr" anchorCtr="0">
            <a:noAutofit/>
          </a:bodyPr>
          <a:lstStyle/>
          <a:p>
            <a:pPr marL="0" lvl="0" indent="0" algn="ctr" rtl="0">
              <a:lnSpc>
                <a:spcPct val="130000"/>
              </a:lnSpc>
              <a:spcBef>
                <a:spcPts val="0"/>
              </a:spcBef>
              <a:spcAft>
                <a:spcPts val="0"/>
              </a:spcAft>
              <a:buClr>
                <a:schemeClr val="folHlink"/>
              </a:buClr>
              <a:buFont typeface="Arial"/>
              <a:buNone/>
            </a:pPr>
            <a:r>
              <a:rPr lang="en-US" sz="3000" b="1">
                <a:solidFill>
                  <a:srgbClr val="FFFFFF"/>
                </a:solidFill>
                <a:latin typeface="Proxima Nova"/>
                <a:ea typeface="Proxima Nova"/>
                <a:cs typeface="Proxima Nova"/>
                <a:sym typeface="Proxima Nova"/>
              </a:rPr>
              <a:t>“The only thing that will keep your developers happy is to make them feel </a:t>
            </a:r>
            <a:r>
              <a:rPr lang="en-US" sz="3000" b="1">
                <a:solidFill>
                  <a:srgbClr val="69BB30"/>
                </a:solidFill>
                <a:latin typeface="Proxima Nova"/>
                <a:ea typeface="Proxima Nova"/>
                <a:cs typeface="Proxima Nova"/>
                <a:sym typeface="Proxima Nova"/>
              </a:rPr>
              <a:t>productive</a:t>
            </a:r>
            <a:r>
              <a:rPr lang="en-US" sz="3000" b="1">
                <a:solidFill>
                  <a:srgbClr val="FFFFFF"/>
                </a:solidFill>
                <a:latin typeface="Proxima Nova"/>
                <a:ea typeface="Proxima Nova"/>
                <a:cs typeface="Proxima Nova"/>
                <a:sym typeface="Proxima Nova"/>
              </a:rPr>
              <a:t>”</a:t>
            </a:r>
            <a:endParaRPr sz="3000" b="1">
              <a:solidFill>
                <a:srgbClr val="FFFFFF"/>
              </a:solidFill>
              <a:latin typeface="Proxima Nova"/>
              <a:ea typeface="Proxima Nova"/>
              <a:cs typeface="Proxima Nova"/>
              <a:sym typeface="Proxima Nova"/>
            </a:endParaRPr>
          </a:p>
        </p:txBody>
      </p:sp>
      <p:grpSp>
        <p:nvGrpSpPr>
          <p:cNvPr id="701" name="Google Shape;701;p61"/>
          <p:cNvGrpSpPr/>
          <p:nvPr/>
        </p:nvGrpSpPr>
        <p:grpSpPr>
          <a:xfrm>
            <a:off x="3670095" y="1427253"/>
            <a:ext cx="1803817" cy="2206840"/>
            <a:chOff x="1007275" y="1371817"/>
            <a:chExt cx="4345500" cy="2303350"/>
          </a:xfrm>
        </p:grpSpPr>
        <p:cxnSp>
          <p:nvCxnSpPr>
            <p:cNvPr id="702" name="Google Shape;702;p61"/>
            <p:cNvCxnSpPr/>
            <p:nvPr/>
          </p:nvCxnSpPr>
          <p:spPr>
            <a:xfrm>
              <a:off x="1007275" y="1371817"/>
              <a:ext cx="4345500" cy="0"/>
            </a:xfrm>
            <a:prstGeom prst="straightConnector1">
              <a:avLst/>
            </a:prstGeom>
            <a:noFill/>
            <a:ln w="38100" cap="flat" cmpd="sng">
              <a:solidFill>
                <a:schemeClr val="lt2"/>
              </a:solidFill>
              <a:prstDash val="solid"/>
              <a:round/>
              <a:headEnd type="none" w="med" len="med"/>
              <a:tailEnd type="none" w="med" len="med"/>
            </a:ln>
          </p:spPr>
        </p:cxnSp>
        <p:cxnSp>
          <p:nvCxnSpPr>
            <p:cNvPr id="703" name="Google Shape;703;p61"/>
            <p:cNvCxnSpPr/>
            <p:nvPr/>
          </p:nvCxnSpPr>
          <p:spPr>
            <a:xfrm>
              <a:off x="1007275" y="3675167"/>
              <a:ext cx="4345500" cy="0"/>
            </a:xfrm>
            <a:prstGeom prst="straightConnector1">
              <a:avLst/>
            </a:prstGeom>
            <a:noFill/>
            <a:ln w="38100" cap="flat" cmpd="sng">
              <a:solidFill>
                <a:schemeClr val="lt2"/>
              </a:solidFill>
              <a:prstDash val="solid"/>
              <a:round/>
              <a:headEnd type="none" w="med" len="med"/>
              <a:tailEnd type="none" w="med" len="med"/>
            </a:ln>
          </p:spPr>
        </p:cxnSp>
      </p:grpSp>
      <p:grpSp>
        <p:nvGrpSpPr>
          <p:cNvPr id="704" name="Google Shape;704;p61"/>
          <p:cNvGrpSpPr/>
          <p:nvPr/>
        </p:nvGrpSpPr>
        <p:grpSpPr>
          <a:xfrm>
            <a:off x="287525" y="4854556"/>
            <a:ext cx="634914" cy="148716"/>
            <a:chOff x="1841475" y="2392725"/>
            <a:chExt cx="3928925" cy="920275"/>
          </a:xfrm>
        </p:grpSpPr>
        <p:sp>
          <p:nvSpPr>
            <p:cNvPr id="705" name="Google Shape;705;p61"/>
            <p:cNvSpPr/>
            <p:nvPr/>
          </p:nvSpPr>
          <p:spPr>
            <a:xfrm>
              <a:off x="2574175" y="2392725"/>
              <a:ext cx="139950" cy="905175"/>
            </a:xfrm>
            <a:custGeom>
              <a:avLst/>
              <a:gdLst/>
              <a:ahLst/>
              <a:cxnLst/>
              <a:rect l="l" t="t" r="r" b="b"/>
              <a:pathLst>
                <a:path w="5598" h="36207" extrusionOk="0">
                  <a:moveTo>
                    <a:pt x="1" y="0"/>
                  </a:moveTo>
                  <a:lnTo>
                    <a:pt x="1" y="5411"/>
                  </a:lnTo>
                  <a:lnTo>
                    <a:pt x="5575" y="5411"/>
                  </a:lnTo>
                  <a:lnTo>
                    <a:pt x="5575" y="0"/>
                  </a:lnTo>
                  <a:close/>
                  <a:moveTo>
                    <a:pt x="1" y="9383"/>
                  </a:moveTo>
                  <a:lnTo>
                    <a:pt x="1" y="36206"/>
                  </a:lnTo>
                  <a:lnTo>
                    <a:pt x="5598" y="36206"/>
                  </a:lnTo>
                  <a:lnTo>
                    <a:pt x="5598" y="9383"/>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61"/>
            <p:cNvSpPr/>
            <p:nvPr/>
          </p:nvSpPr>
          <p:spPr>
            <a:xfrm>
              <a:off x="2816875" y="2626700"/>
              <a:ext cx="703700" cy="686300"/>
            </a:xfrm>
            <a:custGeom>
              <a:avLst/>
              <a:gdLst/>
              <a:ahLst/>
              <a:cxnLst/>
              <a:rect l="l" t="t" r="r" b="b"/>
              <a:pathLst>
                <a:path w="28148" h="27452" extrusionOk="0">
                  <a:moveTo>
                    <a:pt x="0" y="0"/>
                  </a:moveTo>
                  <a:lnTo>
                    <a:pt x="0" y="3949"/>
                  </a:lnTo>
                  <a:lnTo>
                    <a:pt x="2601" y="3949"/>
                  </a:lnTo>
                  <a:lnTo>
                    <a:pt x="9081" y="23201"/>
                  </a:lnTo>
                  <a:cubicBezTo>
                    <a:pt x="10103" y="26151"/>
                    <a:pt x="11821" y="27451"/>
                    <a:pt x="14701" y="27451"/>
                  </a:cubicBezTo>
                  <a:cubicBezTo>
                    <a:pt x="16629" y="27451"/>
                    <a:pt x="19021" y="26987"/>
                    <a:pt x="20368" y="23201"/>
                  </a:cubicBezTo>
                  <a:lnTo>
                    <a:pt x="28148" y="0"/>
                  </a:lnTo>
                  <a:lnTo>
                    <a:pt x="22783" y="0"/>
                  </a:lnTo>
                  <a:lnTo>
                    <a:pt x="15978" y="21529"/>
                  </a:lnTo>
                  <a:cubicBezTo>
                    <a:pt x="15723" y="22458"/>
                    <a:pt x="15537" y="23015"/>
                    <a:pt x="14701" y="23015"/>
                  </a:cubicBezTo>
                  <a:cubicBezTo>
                    <a:pt x="13888" y="23015"/>
                    <a:pt x="13703" y="22458"/>
                    <a:pt x="13424" y="21529"/>
                  </a:cubicBezTo>
                  <a:lnTo>
                    <a:pt x="6712"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61"/>
            <p:cNvSpPr/>
            <p:nvPr/>
          </p:nvSpPr>
          <p:spPr>
            <a:xfrm>
              <a:off x="3557125" y="2626700"/>
              <a:ext cx="614900" cy="685700"/>
            </a:xfrm>
            <a:custGeom>
              <a:avLst/>
              <a:gdLst/>
              <a:ahLst/>
              <a:cxnLst/>
              <a:rect l="l" t="t" r="r" b="b"/>
              <a:pathLst>
                <a:path w="24596" h="27428" extrusionOk="0">
                  <a:moveTo>
                    <a:pt x="12310" y="4436"/>
                  </a:moveTo>
                  <a:cubicBezTo>
                    <a:pt x="16676" y="4436"/>
                    <a:pt x="19347" y="7711"/>
                    <a:pt x="19347" y="11636"/>
                  </a:cubicBezTo>
                  <a:lnTo>
                    <a:pt x="19347" y="15839"/>
                  </a:lnTo>
                  <a:cubicBezTo>
                    <a:pt x="19347" y="19764"/>
                    <a:pt x="16653" y="23039"/>
                    <a:pt x="12310" y="23039"/>
                  </a:cubicBezTo>
                  <a:cubicBezTo>
                    <a:pt x="7851" y="23039"/>
                    <a:pt x="5296" y="19764"/>
                    <a:pt x="5319" y="15839"/>
                  </a:cubicBezTo>
                  <a:lnTo>
                    <a:pt x="5319" y="11636"/>
                  </a:lnTo>
                  <a:cubicBezTo>
                    <a:pt x="5319" y="7711"/>
                    <a:pt x="7735" y="4436"/>
                    <a:pt x="12310" y="4436"/>
                  </a:cubicBezTo>
                  <a:close/>
                  <a:moveTo>
                    <a:pt x="12310" y="0"/>
                  </a:moveTo>
                  <a:cubicBezTo>
                    <a:pt x="5087" y="0"/>
                    <a:pt x="1" y="4785"/>
                    <a:pt x="47" y="11612"/>
                  </a:cubicBezTo>
                  <a:lnTo>
                    <a:pt x="47" y="15816"/>
                  </a:lnTo>
                  <a:cubicBezTo>
                    <a:pt x="47" y="22644"/>
                    <a:pt x="5087" y="27428"/>
                    <a:pt x="12310" y="27428"/>
                  </a:cubicBezTo>
                  <a:cubicBezTo>
                    <a:pt x="19556" y="27428"/>
                    <a:pt x="24595" y="22644"/>
                    <a:pt x="24595" y="15816"/>
                  </a:cubicBezTo>
                  <a:lnTo>
                    <a:pt x="24595" y="11612"/>
                  </a:lnTo>
                  <a:cubicBezTo>
                    <a:pt x="24595" y="4785"/>
                    <a:pt x="19556" y="0"/>
                    <a:pt x="12310"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61"/>
            <p:cNvSpPr/>
            <p:nvPr/>
          </p:nvSpPr>
          <p:spPr>
            <a:xfrm>
              <a:off x="4732275" y="2617400"/>
              <a:ext cx="582350" cy="679925"/>
            </a:xfrm>
            <a:custGeom>
              <a:avLst/>
              <a:gdLst/>
              <a:ahLst/>
              <a:cxnLst/>
              <a:rect l="l" t="t" r="r" b="b"/>
              <a:pathLst>
                <a:path w="23294" h="27197" extrusionOk="0">
                  <a:moveTo>
                    <a:pt x="11914" y="1"/>
                  </a:moveTo>
                  <a:cubicBezTo>
                    <a:pt x="4552" y="1"/>
                    <a:pt x="0" y="4646"/>
                    <a:pt x="0" y="12101"/>
                  </a:cubicBezTo>
                  <a:lnTo>
                    <a:pt x="0" y="15027"/>
                  </a:lnTo>
                  <a:cubicBezTo>
                    <a:pt x="0" y="22482"/>
                    <a:pt x="4552" y="27196"/>
                    <a:pt x="11914" y="27196"/>
                  </a:cubicBezTo>
                  <a:cubicBezTo>
                    <a:pt x="12077" y="27196"/>
                    <a:pt x="13377" y="27196"/>
                    <a:pt x="13958" y="27127"/>
                  </a:cubicBezTo>
                  <a:lnTo>
                    <a:pt x="13958" y="22644"/>
                  </a:lnTo>
                  <a:cubicBezTo>
                    <a:pt x="13726" y="22644"/>
                    <a:pt x="12054" y="22691"/>
                    <a:pt x="11914" y="22691"/>
                  </a:cubicBezTo>
                  <a:cubicBezTo>
                    <a:pt x="7896" y="22691"/>
                    <a:pt x="5226" y="19625"/>
                    <a:pt x="5226" y="15027"/>
                  </a:cubicBezTo>
                  <a:lnTo>
                    <a:pt x="5226" y="12101"/>
                  </a:lnTo>
                  <a:cubicBezTo>
                    <a:pt x="5226" y="7502"/>
                    <a:pt x="7920" y="4437"/>
                    <a:pt x="11914" y="4437"/>
                  </a:cubicBezTo>
                  <a:cubicBezTo>
                    <a:pt x="13702" y="4437"/>
                    <a:pt x="16443" y="4576"/>
                    <a:pt x="17395" y="4785"/>
                  </a:cubicBezTo>
                  <a:lnTo>
                    <a:pt x="17674" y="4831"/>
                  </a:lnTo>
                  <a:lnTo>
                    <a:pt x="17674" y="27196"/>
                  </a:lnTo>
                  <a:lnTo>
                    <a:pt x="23271" y="27196"/>
                  </a:lnTo>
                  <a:lnTo>
                    <a:pt x="23271" y="2137"/>
                  </a:lnTo>
                  <a:cubicBezTo>
                    <a:pt x="23294" y="1673"/>
                    <a:pt x="23294" y="1510"/>
                    <a:pt x="22272" y="1232"/>
                  </a:cubicBezTo>
                  <a:cubicBezTo>
                    <a:pt x="19485" y="512"/>
                    <a:pt x="15119" y="1"/>
                    <a:pt x="11914" y="1"/>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61"/>
            <p:cNvSpPr/>
            <p:nvPr/>
          </p:nvSpPr>
          <p:spPr>
            <a:xfrm>
              <a:off x="5448725" y="2392725"/>
              <a:ext cx="139950" cy="905175"/>
            </a:xfrm>
            <a:custGeom>
              <a:avLst/>
              <a:gdLst/>
              <a:ahLst/>
              <a:cxnLst/>
              <a:rect l="l" t="t" r="r" b="b"/>
              <a:pathLst>
                <a:path w="5598" h="36207" extrusionOk="0">
                  <a:moveTo>
                    <a:pt x="1" y="0"/>
                  </a:moveTo>
                  <a:lnTo>
                    <a:pt x="1" y="36206"/>
                  </a:lnTo>
                  <a:lnTo>
                    <a:pt x="5598" y="36206"/>
                  </a:lnTo>
                  <a:lnTo>
                    <a:pt x="5598"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61"/>
            <p:cNvSpPr/>
            <p:nvPr/>
          </p:nvSpPr>
          <p:spPr>
            <a:xfrm>
              <a:off x="1841475" y="2392725"/>
              <a:ext cx="617775" cy="904600"/>
            </a:xfrm>
            <a:custGeom>
              <a:avLst/>
              <a:gdLst/>
              <a:ahLst/>
              <a:cxnLst/>
              <a:rect l="l" t="t" r="r" b="b"/>
              <a:pathLst>
                <a:path w="24711" h="36184" extrusionOk="0">
                  <a:moveTo>
                    <a:pt x="0" y="0"/>
                  </a:moveTo>
                  <a:lnTo>
                    <a:pt x="0" y="36183"/>
                  </a:lnTo>
                  <a:lnTo>
                    <a:pt x="5806" y="36183"/>
                  </a:lnTo>
                  <a:lnTo>
                    <a:pt x="5806" y="5040"/>
                  </a:lnTo>
                  <a:lnTo>
                    <a:pt x="9220" y="5040"/>
                  </a:lnTo>
                  <a:cubicBezTo>
                    <a:pt x="9940" y="5040"/>
                    <a:pt x="10544" y="5063"/>
                    <a:pt x="11194" y="5086"/>
                  </a:cubicBezTo>
                  <a:cubicBezTo>
                    <a:pt x="16234" y="5179"/>
                    <a:pt x="18695" y="7176"/>
                    <a:pt x="18695" y="11101"/>
                  </a:cubicBezTo>
                  <a:lnTo>
                    <a:pt x="18695" y="11543"/>
                  </a:lnTo>
                  <a:cubicBezTo>
                    <a:pt x="18695" y="15165"/>
                    <a:pt x="16698" y="17581"/>
                    <a:pt x="11217" y="17581"/>
                  </a:cubicBezTo>
                  <a:lnTo>
                    <a:pt x="9592" y="17581"/>
                  </a:lnTo>
                  <a:lnTo>
                    <a:pt x="9592" y="22458"/>
                  </a:lnTo>
                  <a:cubicBezTo>
                    <a:pt x="10172" y="22481"/>
                    <a:pt x="10683" y="22504"/>
                    <a:pt x="11240" y="22504"/>
                  </a:cubicBezTo>
                  <a:cubicBezTo>
                    <a:pt x="19137" y="22504"/>
                    <a:pt x="24710" y="19392"/>
                    <a:pt x="24710" y="11612"/>
                  </a:cubicBezTo>
                  <a:lnTo>
                    <a:pt x="24710" y="11148"/>
                  </a:lnTo>
                  <a:cubicBezTo>
                    <a:pt x="24687" y="3019"/>
                    <a:pt x="18626" y="0"/>
                    <a:pt x="9824"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61"/>
            <p:cNvSpPr/>
            <p:nvPr/>
          </p:nvSpPr>
          <p:spPr>
            <a:xfrm>
              <a:off x="4278825" y="2482125"/>
              <a:ext cx="369275" cy="814025"/>
            </a:xfrm>
            <a:custGeom>
              <a:avLst/>
              <a:gdLst/>
              <a:ahLst/>
              <a:cxnLst/>
              <a:rect l="l" t="t" r="r" b="b"/>
              <a:pathLst>
                <a:path w="14771" h="32561" extrusionOk="0">
                  <a:moveTo>
                    <a:pt x="5667" y="1"/>
                  </a:moveTo>
                  <a:lnTo>
                    <a:pt x="0" y="744"/>
                  </a:lnTo>
                  <a:lnTo>
                    <a:pt x="0" y="25710"/>
                  </a:lnTo>
                  <a:cubicBezTo>
                    <a:pt x="0" y="30447"/>
                    <a:pt x="2346" y="32561"/>
                    <a:pt x="7618" y="32561"/>
                  </a:cubicBezTo>
                  <a:lnTo>
                    <a:pt x="14771" y="32561"/>
                  </a:lnTo>
                  <a:lnTo>
                    <a:pt x="14771" y="28241"/>
                  </a:lnTo>
                  <a:lnTo>
                    <a:pt x="9499" y="28241"/>
                  </a:lnTo>
                  <a:cubicBezTo>
                    <a:pt x="7223" y="28241"/>
                    <a:pt x="5667" y="28148"/>
                    <a:pt x="5667" y="25710"/>
                  </a:cubicBezTo>
                  <a:lnTo>
                    <a:pt x="5667" y="10103"/>
                  </a:lnTo>
                  <a:lnTo>
                    <a:pt x="14771" y="10103"/>
                  </a:lnTo>
                  <a:lnTo>
                    <a:pt x="14771" y="5783"/>
                  </a:lnTo>
                  <a:lnTo>
                    <a:pt x="5667" y="5783"/>
                  </a:lnTo>
                  <a:lnTo>
                    <a:pt x="5667" y="1"/>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61"/>
            <p:cNvSpPr/>
            <p:nvPr/>
          </p:nvSpPr>
          <p:spPr>
            <a:xfrm>
              <a:off x="5652525" y="3180600"/>
              <a:ext cx="117875" cy="117300"/>
            </a:xfrm>
            <a:custGeom>
              <a:avLst/>
              <a:gdLst/>
              <a:ahLst/>
              <a:cxnLst/>
              <a:rect l="l" t="t" r="r" b="b"/>
              <a:pathLst>
                <a:path w="4715" h="4692" extrusionOk="0">
                  <a:moveTo>
                    <a:pt x="2230" y="1277"/>
                  </a:moveTo>
                  <a:cubicBezTo>
                    <a:pt x="2741" y="1277"/>
                    <a:pt x="2973" y="1463"/>
                    <a:pt x="2973" y="1812"/>
                  </a:cubicBezTo>
                  <a:cubicBezTo>
                    <a:pt x="2973" y="2160"/>
                    <a:pt x="2741" y="2369"/>
                    <a:pt x="2299" y="2369"/>
                  </a:cubicBezTo>
                  <a:lnTo>
                    <a:pt x="1812" y="2369"/>
                  </a:lnTo>
                  <a:lnTo>
                    <a:pt x="1812" y="1277"/>
                  </a:lnTo>
                  <a:close/>
                  <a:moveTo>
                    <a:pt x="1580" y="1045"/>
                  </a:moveTo>
                  <a:lnTo>
                    <a:pt x="1580" y="3553"/>
                  </a:lnTo>
                  <a:lnTo>
                    <a:pt x="1858" y="3553"/>
                  </a:lnTo>
                  <a:lnTo>
                    <a:pt x="1858" y="2601"/>
                  </a:lnTo>
                  <a:lnTo>
                    <a:pt x="2462" y="2578"/>
                  </a:lnTo>
                  <a:lnTo>
                    <a:pt x="3089" y="3553"/>
                  </a:lnTo>
                  <a:lnTo>
                    <a:pt x="3391" y="3553"/>
                  </a:lnTo>
                  <a:lnTo>
                    <a:pt x="2741" y="2508"/>
                  </a:lnTo>
                  <a:cubicBezTo>
                    <a:pt x="3019" y="2392"/>
                    <a:pt x="3252" y="2160"/>
                    <a:pt x="3252" y="1788"/>
                  </a:cubicBezTo>
                  <a:cubicBezTo>
                    <a:pt x="3252" y="1324"/>
                    <a:pt x="2927" y="1045"/>
                    <a:pt x="2299" y="1045"/>
                  </a:cubicBezTo>
                  <a:close/>
                  <a:moveTo>
                    <a:pt x="2346" y="302"/>
                  </a:moveTo>
                  <a:cubicBezTo>
                    <a:pt x="3461" y="302"/>
                    <a:pt x="4343" y="1231"/>
                    <a:pt x="4343" y="2323"/>
                  </a:cubicBezTo>
                  <a:cubicBezTo>
                    <a:pt x="4343" y="3414"/>
                    <a:pt x="3461" y="4320"/>
                    <a:pt x="2346" y="4320"/>
                  </a:cubicBezTo>
                  <a:cubicBezTo>
                    <a:pt x="1254" y="4320"/>
                    <a:pt x="349" y="3414"/>
                    <a:pt x="349" y="2323"/>
                  </a:cubicBezTo>
                  <a:cubicBezTo>
                    <a:pt x="349" y="1208"/>
                    <a:pt x="1254" y="302"/>
                    <a:pt x="2346" y="302"/>
                  </a:cubicBezTo>
                  <a:close/>
                  <a:moveTo>
                    <a:pt x="2346" y="0"/>
                  </a:moveTo>
                  <a:cubicBezTo>
                    <a:pt x="1045" y="0"/>
                    <a:pt x="0" y="1045"/>
                    <a:pt x="0" y="2346"/>
                  </a:cubicBezTo>
                  <a:cubicBezTo>
                    <a:pt x="0" y="3623"/>
                    <a:pt x="1045" y="4691"/>
                    <a:pt x="2346" y="4691"/>
                  </a:cubicBezTo>
                  <a:cubicBezTo>
                    <a:pt x="3670" y="4691"/>
                    <a:pt x="4715" y="3623"/>
                    <a:pt x="4715" y="2346"/>
                  </a:cubicBezTo>
                  <a:cubicBezTo>
                    <a:pt x="4715" y="1045"/>
                    <a:pt x="3670" y="0"/>
                    <a:pt x="2346"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3" name="Google Shape;713;p61"/>
          <p:cNvSpPr txBox="1"/>
          <p:nvPr/>
        </p:nvSpPr>
        <p:spPr>
          <a:xfrm>
            <a:off x="5294550" y="4062200"/>
            <a:ext cx="2462100" cy="4911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a:solidFill>
                  <a:srgbClr val="FFFFFF"/>
                </a:solidFill>
              </a:rPr>
              <a:t>- Rob Mee, Pivotal</a:t>
            </a:r>
            <a:endParaRPr>
              <a:solidFill>
                <a:srgbClr val="FFFFFF"/>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22"/>
        <p:cNvGrpSpPr/>
        <p:nvPr/>
      </p:nvGrpSpPr>
      <p:grpSpPr>
        <a:xfrm>
          <a:off x="0" y="0"/>
          <a:ext cx="0" cy="0"/>
          <a:chOff x="0" y="0"/>
          <a:chExt cx="0" cy="0"/>
        </a:xfrm>
      </p:grpSpPr>
      <p:sp>
        <p:nvSpPr>
          <p:cNvPr id="923" name="Google Shape;923;p79" descr="Title 5"/>
          <p:cNvSpPr txBox="1">
            <a:spLocks noGrp="1"/>
          </p:cNvSpPr>
          <p:nvPr>
            <p:ph type="title"/>
          </p:nvPr>
        </p:nvSpPr>
        <p:spPr>
          <a:xfrm>
            <a:off x="108373" y="169550"/>
            <a:ext cx="4974600" cy="542100"/>
          </a:xfrm>
          <a:prstGeom prst="rect">
            <a:avLst/>
          </a:prstGeom>
          <a:noFill/>
          <a:ln>
            <a:noFill/>
          </a:ln>
        </p:spPr>
        <p:txBody>
          <a:bodyPr spcFirstLastPara="1" wrap="square" lIns="45700" tIns="45700" rIns="45700" bIns="45700" anchor="t" anchorCtr="0">
            <a:noAutofit/>
          </a:bodyPr>
          <a:lstStyle/>
          <a:p>
            <a:pPr marL="0" lvl="0" indent="0" algn="l" rtl="0">
              <a:lnSpc>
                <a:spcPct val="100000"/>
              </a:lnSpc>
              <a:spcBef>
                <a:spcPts val="0"/>
              </a:spcBef>
              <a:spcAft>
                <a:spcPts val="0"/>
              </a:spcAft>
              <a:buClr>
                <a:srgbClr val="4C4C4C"/>
              </a:buClr>
              <a:buSzPts val="2600"/>
              <a:buFont typeface="Arial"/>
              <a:buNone/>
            </a:pPr>
            <a:r>
              <a:rPr lang="en-US" sz="2600">
                <a:latin typeface="Proxima Nova"/>
                <a:ea typeface="Proxima Nova"/>
                <a:cs typeface="Proxima Nova"/>
                <a:sym typeface="Proxima Nova"/>
              </a:rPr>
              <a:t>Why is Spring Boot so </a:t>
            </a:r>
            <a:r>
              <a:rPr lang="en-US" sz="2600">
                <a:solidFill>
                  <a:srgbClr val="69BB30"/>
                </a:solidFill>
                <a:latin typeface="Proxima Nova"/>
                <a:ea typeface="Proxima Nova"/>
                <a:cs typeface="Proxima Nova"/>
                <a:sym typeface="Proxima Nova"/>
              </a:rPr>
              <a:t>popular</a:t>
            </a:r>
            <a:r>
              <a:rPr lang="en-US" sz="2600">
                <a:latin typeface="Proxima Nova"/>
                <a:ea typeface="Proxima Nova"/>
                <a:cs typeface="Proxima Nova"/>
                <a:sym typeface="Proxima Nova"/>
              </a:rPr>
              <a:t>?</a:t>
            </a:r>
            <a:endParaRPr>
              <a:solidFill>
                <a:srgbClr val="FFFFFF"/>
              </a:solidFill>
              <a:latin typeface="Proxima Nova"/>
              <a:ea typeface="Proxima Nova"/>
              <a:cs typeface="Proxima Nova"/>
              <a:sym typeface="Proxima Nova"/>
            </a:endParaRPr>
          </a:p>
        </p:txBody>
      </p:sp>
      <p:sp>
        <p:nvSpPr>
          <p:cNvPr id="924" name="Google Shape;924;p79"/>
          <p:cNvSpPr txBox="1">
            <a:spLocks noGrp="1"/>
          </p:cNvSpPr>
          <p:nvPr>
            <p:ph type="subTitle" idx="1"/>
          </p:nvPr>
        </p:nvSpPr>
        <p:spPr>
          <a:xfrm>
            <a:off x="122862" y="933550"/>
            <a:ext cx="4974600" cy="4040400"/>
          </a:xfrm>
          <a:prstGeom prst="rect">
            <a:avLst/>
          </a:prstGeom>
          <a:noFill/>
          <a:ln>
            <a:noFill/>
          </a:ln>
        </p:spPr>
        <p:txBody>
          <a:bodyPr spcFirstLastPara="1" wrap="square" lIns="91425" tIns="91425" rIns="91425" bIns="91425" anchor="t" anchorCtr="0">
            <a:noAutofit/>
          </a:bodyPr>
          <a:lstStyle/>
          <a:p>
            <a:pPr marL="228600" lvl="0" indent="-228600" algn="l" rtl="0">
              <a:spcBef>
                <a:spcPts val="0"/>
              </a:spcBef>
              <a:spcAft>
                <a:spcPts val="0"/>
              </a:spcAft>
              <a:buClr>
                <a:schemeClr val="folHlink"/>
              </a:buClr>
              <a:buSzPts val="1100"/>
              <a:buFont typeface="Arial"/>
              <a:buNone/>
            </a:pPr>
            <a:r>
              <a:rPr lang="en-US" sz="1300" dirty="0">
                <a:solidFill>
                  <a:srgbClr val="FFFFFF"/>
                </a:solidFill>
                <a:latin typeface="Proxima Nova"/>
                <a:ea typeface="Proxima Nova"/>
                <a:cs typeface="Proxima Nova"/>
                <a:sym typeface="Proxima Nova"/>
              </a:rPr>
              <a:t>Many surveys indicate that </a:t>
            </a:r>
            <a:r>
              <a:rPr lang="en-US" sz="1300" b="1" dirty="0">
                <a:solidFill>
                  <a:srgbClr val="FFFFFF"/>
                </a:solidFill>
                <a:latin typeface="Proxima Nova"/>
                <a:ea typeface="Proxima Nova"/>
                <a:cs typeface="Proxima Nova"/>
                <a:sym typeface="Proxima Nova"/>
              </a:rPr>
              <a:t>Spring Boot</a:t>
            </a:r>
            <a:r>
              <a:rPr lang="en-US" sz="1300" dirty="0">
                <a:solidFill>
                  <a:srgbClr val="FFFFFF"/>
                </a:solidFill>
                <a:latin typeface="Proxima Nova"/>
                <a:ea typeface="Proxima Nova"/>
                <a:cs typeface="Proxima Nova"/>
                <a:sym typeface="Proxima Nova"/>
              </a:rPr>
              <a:t> is used by approximately </a:t>
            </a:r>
            <a:r>
              <a:rPr lang="en-US" sz="1300" dirty="0">
                <a:solidFill>
                  <a:srgbClr val="FFFF00"/>
                </a:solidFill>
                <a:latin typeface="Proxima Nova"/>
                <a:ea typeface="Proxima Nova"/>
                <a:cs typeface="Proxima Nova"/>
                <a:sym typeface="Proxima Nova"/>
              </a:rPr>
              <a:t>4 in 10 developers</a:t>
            </a:r>
            <a:r>
              <a:rPr lang="en-US" sz="1300" dirty="0">
                <a:solidFill>
                  <a:srgbClr val="FFFFFF"/>
                </a:solidFill>
                <a:latin typeface="Proxima Nova"/>
                <a:ea typeface="Proxima Nova"/>
                <a:cs typeface="Proxima Nova"/>
                <a:sym typeface="Proxima Nova"/>
              </a:rPr>
              <a:t>; no other platform comes close</a:t>
            </a:r>
            <a:endParaRPr sz="1300" dirty="0">
              <a:solidFill>
                <a:srgbClr val="FFFFFF"/>
              </a:solidFill>
              <a:latin typeface="Proxima Nova"/>
              <a:ea typeface="Proxima Nova"/>
              <a:cs typeface="Proxima Nova"/>
              <a:sym typeface="Proxima Nova"/>
            </a:endParaRPr>
          </a:p>
          <a:p>
            <a:pPr marL="228600" lvl="0" indent="-228600" algn="l" rtl="0">
              <a:spcBef>
                <a:spcPts val="0"/>
              </a:spcBef>
              <a:spcAft>
                <a:spcPts val="0"/>
              </a:spcAft>
              <a:buNone/>
            </a:pPr>
            <a:endParaRPr sz="1300" dirty="0">
              <a:solidFill>
                <a:srgbClr val="FFFFFF"/>
              </a:solidFill>
              <a:latin typeface="Proxima Nova"/>
              <a:ea typeface="Proxima Nova"/>
              <a:cs typeface="Proxima Nova"/>
              <a:sym typeface="Proxima Nova"/>
            </a:endParaRPr>
          </a:p>
          <a:p>
            <a:pPr marL="228600" lvl="0" indent="-228600" algn="l" rtl="0">
              <a:spcBef>
                <a:spcPts val="0"/>
              </a:spcBef>
              <a:spcAft>
                <a:spcPts val="0"/>
              </a:spcAft>
              <a:buNone/>
            </a:pPr>
            <a:r>
              <a:rPr lang="en-US" sz="1300" dirty="0">
                <a:solidFill>
                  <a:srgbClr val="FFFFFF"/>
                </a:solidFill>
                <a:latin typeface="Proxima Nova"/>
                <a:ea typeface="Proxima Nova"/>
                <a:cs typeface="Proxima Nova"/>
                <a:sym typeface="Proxima Nova"/>
              </a:rPr>
              <a:t>Spring Boot is great for writing </a:t>
            </a:r>
            <a:r>
              <a:rPr lang="en-US" sz="1300" dirty="0">
                <a:solidFill>
                  <a:schemeClr val="hlink"/>
                </a:solidFill>
                <a:uFill>
                  <a:noFill/>
                </a:uFill>
                <a:latin typeface="Proxima Nova"/>
                <a:ea typeface="Proxima Nova"/>
                <a:cs typeface="Proxima Nova"/>
                <a:sym typeface="Proxima Nova"/>
                <a:hlinkClick r:id="rId3"/>
              </a:rPr>
              <a:t>12-factor</a:t>
            </a:r>
            <a:r>
              <a:rPr lang="en-US" sz="1300" dirty="0">
                <a:solidFill>
                  <a:srgbClr val="FFFFFF"/>
                </a:solidFill>
                <a:latin typeface="Proxima Nova"/>
                <a:ea typeface="Proxima Nova"/>
                <a:cs typeface="Proxima Nova"/>
                <a:sym typeface="Proxima Nova"/>
              </a:rPr>
              <a:t> applications, and works really well in the cloud, especially when used in conjunction with Spring Cloud’s starters</a:t>
            </a:r>
            <a:endParaRPr sz="1300" dirty="0">
              <a:solidFill>
                <a:srgbClr val="FFFFFF"/>
              </a:solidFill>
              <a:latin typeface="Proxima Nova"/>
              <a:ea typeface="Proxima Nova"/>
              <a:cs typeface="Proxima Nova"/>
              <a:sym typeface="Proxima Nova"/>
            </a:endParaRPr>
          </a:p>
          <a:p>
            <a:pPr marL="228600" lvl="0" indent="-228600" algn="l" rtl="0">
              <a:spcBef>
                <a:spcPts val="0"/>
              </a:spcBef>
              <a:spcAft>
                <a:spcPts val="0"/>
              </a:spcAft>
              <a:buNone/>
            </a:pPr>
            <a:endParaRPr sz="1300" dirty="0">
              <a:solidFill>
                <a:srgbClr val="FFFFFF"/>
              </a:solidFill>
              <a:latin typeface="Proxima Nova"/>
              <a:ea typeface="Proxima Nova"/>
              <a:cs typeface="Proxima Nova"/>
              <a:sym typeface="Proxima Nova"/>
            </a:endParaRPr>
          </a:p>
          <a:p>
            <a:pPr marL="228600" lvl="0" indent="-228600" algn="l" rtl="0">
              <a:spcBef>
                <a:spcPts val="0"/>
              </a:spcBef>
              <a:spcAft>
                <a:spcPts val="0"/>
              </a:spcAft>
              <a:buNone/>
            </a:pPr>
            <a:r>
              <a:rPr lang="en-US" sz="1300" dirty="0">
                <a:solidFill>
                  <a:srgbClr val="FFFFFF"/>
                </a:solidFill>
                <a:latin typeface="Proxima Nova"/>
                <a:ea typeface="Proxima Nova"/>
                <a:cs typeface="Proxima Nova"/>
                <a:sym typeface="Proxima Nova"/>
              </a:rPr>
              <a:t>Developers 💚Spring Boot because it’s </a:t>
            </a:r>
            <a:r>
              <a:rPr lang="en-US" sz="1300" b="1" dirty="0">
                <a:solidFill>
                  <a:srgbClr val="FFFFFF"/>
                </a:solidFill>
                <a:latin typeface="Proxima Nova"/>
                <a:ea typeface="Proxima Nova"/>
                <a:cs typeface="Proxima Nova"/>
                <a:sym typeface="Proxima Nova"/>
              </a:rPr>
              <a:t>easy to start</a:t>
            </a:r>
            <a:r>
              <a:rPr lang="en-US" sz="1300" dirty="0">
                <a:solidFill>
                  <a:srgbClr val="FFFFFF"/>
                </a:solidFill>
                <a:latin typeface="Proxima Nova"/>
                <a:ea typeface="Proxima Nova"/>
                <a:cs typeface="Proxima Nova"/>
                <a:sym typeface="Proxima Nova"/>
              </a:rPr>
              <a:t> and </a:t>
            </a:r>
            <a:r>
              <a:rPr lang="en-US" sz="1300" b="1" dirty="0">
                <a:solidFill>
                  <a:srgbClr val="FFFFFF"/>
                </a:solidFill>
                <a:latin typeface="Proxima Nova"/>
                <a:ea typeface="Proxima Nova"/>
                <a:cs typeface="Proxima Nova"/>
                <a:sym typeface="Proxima Nova"/>
              </a:rPr>
              <a:t>easy to use</a:t>
            </a:r>
            <a:r>
              <a:rPr lang="en-US" sz="1300" dirty="0">
                <a:solidFill>
                  <a:srgbClr val="FFFFFF"/>
                </a:solidFill>
                <a:latin typeface="Proxima Nova"/>
                <a:ea typeface="Proxima Nova"/>
                <a:cs typeface="Proxima Nova"/>
                <a:sym typeface="Proxima Nova"/>
              </a:rPr>
              <a:t>, but gives them full control when they want it and flexibility when they need it</a:t>
            </a:r>
            <a:endParaRPr sz="1300" dirty="0">
              <a:solidFill>
                <a:srgbClr val="FFFFFF"/>
              </a:solidFill>
              <a:latin typeface="Proxima Nova"/>
              <a:ea typeface="Proxima Nova"/>
              <a:cs typeface="Proxima Nova"/>
              <a:sym typeface="Proxima Nova"/>
            </a:endParaRPr>
          </a:p>
          <a:p>
            <a:pPr marL="228600" lvl="0" indent="-228600" algn="l" rtl="0">
              <a:spcBef>
                <a:spcPts val="0"/>
              </a:spcBef>
              <a:spcAft>
                <a:spcPts val="0"/>
              </a:spcAft>
              <a:buNone/>
            </a:pPr>
            <a:endParaRPr sz="1300" dirty="0">
              <a:solidFill>
                <a:srgbClr val="FFFFFF"/>
              </a:solidFill>
              <a:latin typeface="Proxima Nova"/>
              <a:ea typeface="Proxima Nova"/>
              <a:cs typeface="Proxima Nova"/>
              <a:sym typeface="Proxima Nova"/>
            </a:endParaRPr>
          </a:p>
          <a:p>
            <a:pPr marL="228600" lvl="0" indent="-228600" algn="l" rtl="0">
              <a:spcBef>
                <a:spcPts val="0"/>
              </a:spcBef>
              <a:spcAft>
                <a:spcPts val="0"/>
              </a:spcAft>
              <a:buNone/>
            </a:pPr>
            <a:r>
              <a:rPr lang="en-US" sz="1300" dirty="0">
                <a:solidFill>
                  <a:srgbClr val="FFFFFF"/>
                </a:solidFill>
                <a:latin typeface="Proxima Nova"/>
                <a:ea typeface="Proxima Nova"/>
                <a:cs typeface="Proxima Nova"/>
                <a:sym typeface="Proxima Nova"/>
              </a:rPr>
              <a:t>Spring Boot “just works”, with </a:t>
            </a:r>
            <a:r>
              <a:rPr lang="en-US" sz="1300" b="1" dirty="0">
                <a:solidFill>
                  <a:srgbClr val="FFFFFF"/>
                </a:solidFill>
                <a:latin typeface="Proxima Nova"/>
                <a:ea typeface="Proxima Nova"/>
                <a:cs typeface="Proxima Nova"/>
                <a:sym typeface="Proxima Nova"/>
              </a:rPr>
              <a:t>hundreds</a:t>
            </a:r>
            <a:r>
              <a:rPr lang="en-US" sz="1300" dirty="0">
                <a:solidFill>
                  <a:srgbClr val="FFFFFF"/>
                </a:solidFill>
                <a:latin typeface="Proxima Nova"/>
                <a:ea typeface="Proxima Nova"/>
                <a:cs typeface="Proxima Nova"/>
                <a:sym typeface="Proxima Nova"/>
              </a:rPr>
              <a:t> of curated and tested dependencies right out of the box - greatly reducing the guesswork, wiring and troubleshooting required</a:t>
            </a:r>
            <a:endParaRPr sz="1300" dirty="0">
              <a:solidFill>
                <a:srgbClr val="FFFFFF"/>
              </a:solidFill>
              <a:latin typeface="Proxima Nova"/>
              <a:ea typeface="Proxima Nova"/>
              <a:cs typeface="Proxima Nova"/>
              <a:sym typeface="Proxima Nova"/>
            </a:endParaRPr>
          </a:p>
          <a:p>
            <a:pPr marL="228600" lvl="0" indent="-228600" algn="l" rtl="0">
              <a:spcBef>
                <a:spcPts val="0"/>
              </a:spcBef>
              <a:spcAft>
                <a:spcPts val="0"/>
              </a:spcAft>
              <a:buNone/>
            </a:pPr>
            <a:endParaRPr sz="1300" dirty="0">
              <a:solidFill>
                <a:srgbClr val="FFFFFF"/>
              </a:solidFill>
              <a:latin typeface="Proxima Nova"/>
              <a:ea typeface="Proxima Nova"/>
              <a:cs typeface="Proxima Nova"/>
              <a:sym typeface="Proxima Nova"/>
            </a:endParaRPr>
          </a:p>
          <a:p>
            <a:pPr marL="228600" lvl="0" indent="-228600" algn="l" rtl="0">
              <a:spcBef>
                <a:spcPts val="0"/>
              </a:spcBef>
              <a:spcAft>
                <a:spcPts val="0"/>
              </a:spcAft>
              <a:buNone/>
            </a:pPr>
            <a:r>
              <a:rPr lang="en-US" sz="1300" dirty="0">
                <a:solidFill>
                  <a:srgbClr val="FFFFFF"/>
                </a:solidFill>
                <a:latin typeface="Proxima Nova"/>
                <a:ea typeface="Proxima Nova"/>
                <a:cs typeface="Proxima Nova"/>
                <a:sym typeface="Proxima Nova"/>
              </a:rPr>
              <a:t>Executable </a:t>
            </a:r>
            <a:r>
              <a:rPr lang="en-US" sz="1300" b="1" dirty="0">
                <a:solidFill>
                  <a:srgbClr val="FFFFFF"/>
                </a:solidFill>
                <a:latin typeface="Proxima Nova"/>
                <a:ea typeface="Proxima Nova"/>
                <a:cs typeface="Proxima Nova"/>
                <a:sym typeface="Proxima Nova"/>
              </a:rPr>
              <a:t>JAR</a:t>
            </a:r>
            <a:r>
              <a:rPr lang="en-US" sz="1300" dirty="0">
                <a:solidFill>
                  <a:srgbClr val="FFFFFF"/>
                </a:solidFill>
                <a:latin typeface="Proxima Nova"/>
                <a:ea typeface="Proxima Nova"/>
                <a:cs typeface="Proxima Nova"/>
                <a:sym typeface="Proxima Nova"/>
              </a:rPr>
              <a:t> </a:t>
            </a:r>
            <a:r>
              <a:rPr lang="en-US" sz="1300" b="1" dirty="0">
                <a:solidFill>
                  <a:srgbClr val="FFFFFF"/>
                </a:solidFill>
                <a:latin typeface="Proxima Nova"/>
                <a:ea typeface="Proxima Nova"/>
                <a:cs typeface="Proxima Nova"/>
                <a:sym typeface="Proxima Nova"/>
              </a:rPr>
              <a:t>packaging</a:t>
            </a:r>
            <a:r>
              <a:rPr lang="en-US" sz="1300" dirty="0">
                <a:solidFill>
                  <a:srgbClr val="FFFFFF"/>
                </a:solidFill>
                <a:latin typeface="Proxima Nova"/>
                <a:ea typeface="Proxima Nova"/>
                <a:cs typeface="Proxima Nova"/>
                <a:sym typeface="Proxima Nova"/>
              </a:rPr>
              <a:t> means that applications can truly “run-anywhere” there’s a compatible JVM</a:t>
            </a:r>
            <a:endParaRPr sz="1300" dirty="0">
              <a:solidFill>
                <a:srgbClr val="FFFFFF"/>
              </a:solidFill>
              <a:latin typeface="Proxima Nova"/>
              <a:ea typeface="Proxima Nova"/>
              <a:cs typeface="Proxima Nova"/>
              <a:sym typeface="Proxima Nova"/>
            </a:endParaRPr>
          </a:p>
          <a:p>
            <a:pPr marL="228600" lvl="0" indent="-228600" algn="l" rtl="0">
              <a:spcBef>
                <a:spcPts val="0"/>
              </a:spcBef>
              <a:spcAft>
                <a:spcPts val="0"/>
              </a:spcAft>
              <a:buNone/>
            </a:pPr>
            <a:endParaRPr sz="1300" dirty="0">
              <a:solidFill>
                <a:srgbClr val="FFFFFF"/>
              </a:solidFill>
              <a:latin typeface="Proxima Nova"/>
              <a:ea typeface="Proxima Nova"/>
              <a:cs typeface="Proxima Nova"/>
              <a:sym typeface="Proxima Nova"/>
            </a:endParaRPr>
          </a:p>
        </p:txBody>
      </p:sp>
      <p:sp>
        <p:nvSpPr>
          <p:cNvPr id="925" name="Google Shape;925;p79"/>
          <p:cNvSpPr/>
          <p:nvPr/>
        </p:nvSpPr>
        <p:spPr>
          <a:xfrm>
            <a:off x="5111950" y="-125"/>
            <a:ext cx="40611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79"/>
          <p:cNvSpPr txBox="1"/>
          <p:nvPr/>
        </p:nvSpPr>
        <p:spPr>
          <a:xfrm>
            <a:off x="5910700" y="4284300"/>
            <a:ext cx="1118100" cy="711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US" sz="700">
                <a:solidFill>
                  <a:srgbClr val="666666"/>
                </a:solidFill>
                <a:latin typeface="Proxima Nova"/>
                <a:ea typeface="Proxima Nova"/>
                <a:cs typeface="Proxima Nova"/>
                <a:sym typeface="Proxima Nova"/>
              </a:rPr>
              <a:t>For more on the popularity and adoption of Spring, including endorsements, see </a:t>
            </a:r>
            <a:r>
              <a:rPr lang="en-US" sz="700">
                <a:solidFill>
                  <a:schemeClr val="hlink"/>
                </a:solidFill>
                <a:uFill>
                  <a:noFill/>
                </a:uFill>
                <a:latin typeface="Proxima Nova"/>
                <a:ea typeface="Proxima Nova"/>
                <a:cs typeface="Proxima Nova"/>
                <a:sym typeface="Proxima Nova"/>
                <a:hlinkClick r:id="rId4"/>
              </a:rPr>
              <a:t>Spring Boot Adoption</a:t>
            </a:r>
            <a:endParaRPr sz="700">
              <a:solidFill>
                <a:srgbClr val="666666"/>
              </a:solidFill>
              <a:latin typeface="Proxima Nova"/>
              <a:ea typeface="Proxima Nova"/>
              <a:cs typeface="Proxima Nova"/>
              <a:sym typeface="Proxima Nova"/>
            </a:endParaRPr>
          </a:p>
        </p:txBody>
      </p:sp>
      <p:pic>
        <p:nvPicPr>
          <p:cNvPr id="927" name="Google Shape;927;p79">
            <a:hlinkClick r:id="rId4"/>
          </p:cNvPr>
          <p:cNvPicPr preferRelativeResize="0"/>
          <p:nvPr/>
        </p:nvPicPr>
        <p:blipFill>
          <a:blip r:embed="rId5">
            <a:alphaModFix/>
          </a:blip>
          <a:stretch>
            <a:fillRect/>
          </a:stretch>
        </p:blipFill>
        <p:spPr>
          <a:xfrm>
            <a:off x="7094542" y="4284297"/>
            <a:ext cx="1279750" cy="710950"/>
          </a:xfrm>
          <a:prstGeom prst="rect">
            <a:avLst/>
          </a:prstGeom>
          <a:noFill/>
          <a:ln w="9525" cap="flat" cmpd="sng">
            <a:solidFill>
              <a:srgbClr val="0000FF"/>
            </a:solidFill>
            <a:prstDash val="solid"/>
            <a:round/>
            <a:headEnd type="none" w="sm" len="sm"/>
            <a:tailEnd type="none" w="sm" len="sm"/>
          </a:ln>
          <a:effectLst>
            <a:outerShdw blurRad="371475" dist="171450" dir="2700000" algn="bl" rotWithShape="0">
              <a:srgbClr val="000000">
                <a:alpha val="50000"/>
              </a:srgbClr>
            </a:outerShdw>
          </a:effectLst>
        </p:spPr>
      </p:pic>
      <p:pic>
        <p:nvPicPr>
          <p:cNvPr id="928" name="Google Shape;928;p79"/>
          <p:cNvPicPr preferRelativeResize="0"/>
          <p:nvPr/>
        </p:nvPicPr>
        <p:blipFill>
          <a:blip r:embed="rId6">
            <a:alphaModFix/>
          </a:blip>
          <a:stretch>
            <a:fillRect/>
          </a:stretch>
        </p:blipFill>
        <p:spPr>
          <a:xfrm>
            <a:off x="5349829" y="596996"/>
            <a:ext cx="3585351" cy="2404350"/>
          </a:xfrm>
          <a:prstGeom prst="rect">
            <a:avLst/>
          </a:prstGeom>
          <a:noFill/>
          <a:ln>
            <a:noFill/>
          </a:ln>
          <a:effectLst>
            <a:outerShdw blurRad="728663" dist="266700" dir="2700000" algn="bl" rotWithShape="0">
              <a:srgbClr val="000000">
                <a:alpha val="42000"/>
              </a:srgbClr>
            </a:outerShdw>
          </a:effectLst>
        </p:spPr>
      </p:pic>
      <p:sp>
        <p:nvSpPr>
          <p:cNvPr id="929" name="Google Shape;929;p79"/>
          <p:cNvSpPr/>
          <p:nvPr/>
        </p:nvSpPr>
        <p:spPr>
          <a:xfrm>
            <a:off x="5910700" y="3085546"/>
            <a:ext cx="2463600" cy="694200"/>
          </a:xfrm>
          <a:prstGeom prst="wedgeRectCallout">
            <a:avLst>
              <a:gd name="adj1" fmla="val -22252"/>
              <a:gd name="adj2" fmla="val -118475"/>
            </a:avLst>
          </a:prstGeom>
          <a:solidFill>
            <a:srgbClr val="003F6A"/>
          </a:solidFill>
          <a:ln>
            <a:noFill/>
          </a:ln>
          <a:effectLst>
            <a:outerShdw blurRad="728663" dist="266700" dir="2700000" algn="bl" rotWithShape="0">
              <a:srgbClr val="000000">
                <a:alpha val="42000"/>
              </a:srgbClr>
            </a:outerShdw>
          </a:effectLst>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100"/>
              <a:buFont typeface="Arial"/>
              <a:buNone/>
            </a:pPr>
            <a:r>
              <a:rPr lang="en-US">
                <a:solidFill>
                  <a:srgbClr val="FFFFFF"/>
                </a:solidFill>
                <a:latin typeface="Caveat"/>
                <a:ea typeface="Caveat"/>
                <a:cs typeface="Caveat"/>
                <a:sym typeface="Caveat"/>
              </a:rPr>
              <a:t>In 2018 </a:t>
            </a:r>
            <a:r>
              <a:rPr lang="en-US" b="1">
                <a:solidFill>
                  <a:srgbClr val="009FDF"/>
                </a:solidFill>
                <a:uFill>
                  <a:noFill/>
                </a:uFill>
                <a:latin typeface="Caveat"/>
                <a:ea typeface="Caveat"/>
                <a:cs typeface="Caveat"/>
                <a:sym typeface="Caveat"/>
                <a:hlinkClick r:id="rId7">
                  <a:extLst>
                    <a:ext uri="{A12FA001-AC4F-418D-AE19-62706E023703}">
                      <ahyp:hlinkClr xmlns:ahyp="http://schemas.microsoft.com/office/drawing/2018/hyperlinkcolor" val="tx"/>
                    </a:ext>
                  </a:extLst>
                </a:hlinkClick>
              </a:rPr>
              <a:t>Spring Initializr</a:t>
            </a:r>
            <a:r>
              <a:rPr lang="en-US">
                <a:solidFill>
                  <a:srgbClr val="FFFFFF"/>
                </a:solidFill>
                <a:latin typeface="Caveat"/>
                <a:ea typeface="Caveat"/>
                <a:cs typeface="Caveat"/>
                <a:sym typeface="Caveat"/>
              </a:rPr>
              <a:t> generated over 10 million </a:t>
            </a:r>
            <a:r>
              <a:rPr lang="en-US" b="1">
                <a:solidFill>
                  <a:srgbClr val="FFFFFF"/>
                </a:solidFill>
                <a:latin typeface="Caveat"/>
                <a:ea typeface="Caveat"/>
                <a:cs typeface="Caveat"/>
                <a:sym typeface="Caveat"/>
              </a:rPr>
              <a:t>Spring</a:t>
            </a:r>
            <a:r>
              <a:rPr lang="en-US">
                <a:solidFill>
                  <a:srgbClr val="FFFFFF"/>
                </a:solidFill>
                <a:latin typeface="Caveat"/>
                <a:ea typeface="Caveat"/>
                <a:cs typeface="Caveat"/>
                <a:sym typeface="Caveat"/>
              </a:rPr>
              <a:t> projects!</a:t>
            </a:r>
            <a:endParaRPr>
              <a:solidFill>
                <a:srgbClr val="FFFFFF"/>
              </a:solidFill>
              <a:latin typeface="Caveat"/>
              <a:ea typeface="Caveat"/>
              <a:cs typeface="Caveat"/>
              <a:sym typeface="Caveat"/>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33"/>
        <p:cNvGrpSpPr/>
        <p:nvPr/>
      </p:nvGrpSpPr>
      <p:grpSpPr>
        <a:xfrm>
          <a:off x="0" y="0"/>
          <a:ext cx="0" cy="0"/>
          <a:chOff x="0" y="0"/>
          <a:chExt cx="0" cy="0"/>
        </a:xfrm>
      </p:grpSpPr>
      <p:sp>
        <p:nvSpPr>
          <p:cNvPr id="934" name="Google Shape;934;p80"/>
          <p:cNvSpPr/>
          <p:nvPr/>
        </p:nvSpPr>
        <p:spPr>
          <a:xfrm>
            <a:off x="6945850" y="2811975"/>
            <a:ext cx="393300" cy="3933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80" descr="Title 5"/>
          <p:cNvSpPr txBox="1">
            <a:spLocks noGrp="1"/>
          </p:cNvSpPr>
          <p:nvPr>
            <p:ph type="title"/>
          </p:nvPr>
        </p:nvSpPr>
        <p:spPr>
          <a:xfrm>
            <a:off x="108373" y="169550"/>
            <a:ext cx="4917900" cy="542100"/>
          </a:xfrm>
          <a:prstGeom prst="rect">
            <a:avLst/>
          </a:prstGeom>
          <a:noFill/>
          <a:ln>
            <a:noFill/>
          </a:ln>
        </p:spPr>
        <p:txBody>
          <a:bodyPr spcFirstLastPara="1" wrap="square" lIns="45700" tIns="45700" rIns="45700" bIns="45700" anchor="t" anchorCtr="0">
            <a:noAutofit/>
          </a:bodyPr>
          <a:lstStyle/>
          <a:p>
            <a:pPr marL="0" lvl="0" indent="0" algn="l" rtl="0">
              <a:lnSpc>
                <a:spcPct val="100000"/>
              </a:lnSpc>
              <a:spcBef>
                <a:spcPts val="0"/>
              </a:spcBef>
              <a:spcAft>
                <a:spcPts val="0"/>
              </a:spcAft>
              <a:buClr>
                <a:srgbClr val="4C4C4C"/>
              </a:buClr>
              <a:buSzPts val="2600"/>
              <a:buFont typeface="Arial"/>
              <a:buNone/>
            </a:pPr>
            <a:r>
              <a:rPr lang="en-US" sz="2600">
                <a:solidFill>
                  <a:srgbClr val="FFFFFF"/>
                </a:solidFill>
                <a:latin typeface="Proxima Nova"/>
                <a:ea typeface="Proxima Nova"/>
                <a:cs typeface="Proxima Nova"/>
                <a:sym typeface="Proxima Nova"/>
              </a:rPr>
              <a:t> What about </a:t>
            </a:r>
            <a:r>
              <a:rPr lang="en-US" sz="2600">
                <a:latin typeface="Proxima Nova"/>
                <a:ea typeface="Proxima Nova"/>
                <a:cs typeface="Proxima Nova"/>
                <a:sym typeface="Proxima Nova"/>
              </a:rPr>
              <a:t>the </a:t>
            </a:r>
            <a:r>
              <a:rPr lang="en-US" sz="2600">
                <a:solidFill>
                  <a:srgbClr val="69BB30"/>
                </a:solidFill>
                <a:latin typeface="Proxima Nova"/>
                <a:ea typeface="Proxima Nova"/>
                <a:cs typeface="Proxima Nova"/>
                <a:sym typeface="Proxima Nova"/>
              </a:rPr>
              <a:t>Cloud</a:t>
            </a:r>
            <a:r>
              <a:rPr lang="en-US" sz="2600">
                <a:solidFill>
                  <a:srgbClr val="FFFFFF"/>
                </a:solidFill>
                <a:latin typeface="Proxima Nova"/>
                <a:ea typeface="Proxima Nova"/>
                <a:cs typeface="Proxima Nova"/>
                <a:sym typeface="Proxima Nova"/>
              </a:rPr>
              <a:t>?</a:t>
            </a:r>
            <a:endParaRPr>
              <a:solidFill>
                <a:srgbClr val="FFFFFF"/>
              </a:solidFill>
              <a:latin typeface="Proxima Nova"/>
              <a:ea typeface="Proxima Nova"/>
              <a:cs typeface="Proxima Nova"/>
              <a:sym typeface="Proxima Nova"/>
            </a:endParaRPr>
          </a:p>
        </p:txBody>
      </p:sp>
      <p:sp>
        <p:nvSpPr>
          <p:cNvPr id="936" name="Google Shape;936;p80"/>
          <p:cNvSpPr/>
          <p:nvPr/>
        </p:nvSpPr>
        <p:spPr>
          <a:xfrm>
            <a:off x="5111950" y="-125"/>
            <a:ext cx="4061100" cy="51435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37" name="Google Shape;937;p80"/>
          <p:cNvPicPr preferRelativeResize="0"/>
          <p:nvPr/>
        </p:nvPicPr>
        <p:blipFill>
          <a:blip r:embed="rId3">
            <a:alphaModFix/>
          </a:blip>
          <a:stretch>
            <a:fillRect/>
          </a:stretch>
        </p:blipFill>
        <p:spPr>
          <a:xfrm>
            <a:off x="5792825" y="316950"/>
            <a:ext cx="2699362" cy="848100"/>
          </a:xfrm>
          <a:prstGeom prst="rect">
            <a:avLst/>
          </a:prstGeom>
          <a:noFill/>
          <a:ln>
            <a:noFill/>
          </a:ln>
        </p:spPr>
      </p:pic>
      <p:sp>
        <p:nvSpPr>
          <p:cNvPr id="938" name="Google Shape;938;p80"/>
          <p:cNvSpPr txBox="1">
            <a:spLocks noGrp="1"/>
          </p:cNvSpPr>
          <p:nvPr>
            <p:ph type="subTitle" idx="1"/>
          </p:nvPr>
        </p:nvSpPr>
        <p:spPr>
          <a:xfrm>
            <a:off x="137300" y="759825"/>
            <a:ext cx="4974600" cy="4040400"/>
          </a:xfrm>
          <a:prstGeom prst="rect">
            <a:avLst/>
          </a:prstGeom>
          <a:noFill/>
          <a:ln>
            <a:noFill/>
          </a:ln>
        </p:spPr>
        <p:txBody>
          <a:bodyPr spcFirstLastPara="1" wrap="square" lIns="91425" tIns="91425" rIns="91425" bIns="91425" anchor="t" anchorCtr="0">
            <a:noAutofit/>
          </a:bodyPr>
          <a:lstStyle/>
          <a:p>
            <a:pPr marL="228600" lvl="0" indent="-228600" algn="l" rtl="0">
              <a:spcBef>
                <a:spcPts val="0"/>
              </a:spcBef>
              <a:spcAft>
                <a:spcPts val="0"/>
              </a:spcAft>
              <a:buNone/>
            </a:pPr>
            <a:r>
              <a:rPr lang="en-US" sz="1300" b="1">
                <a:solidFill>
                  <a:srgbClr val="FFFFFF"/>
                </a:solidFill>
                <a:latin typeface="Proxima Nova"/>
                <a:ea typeface="Proxima Nova"/>
                <a:cs typeface="Proxima Nova"/>
                <a:sym typeface="Proxima Nova"/>
              </a:rPr>
              <a:t>Spring Cloud</a:t>
            </a:r>
            <a:r>
              <a:rPr lang="en-US" sz="1300">
                <a:solidFill>
                  <a:srgbClr val="FFFFFF"/>
                </a:solidFill>
                <a:latin typeface="Proxima Nova"/>
                <a:ea typeface="Proxima Nova"/>
                <a:cs typeface="Proxima Nova"/>
                <a:sym typeface="Proxima Nova"/>
              </a:rPr>
              <a:t> extends Spring Boot’s “convention over configuration” approach into the </a:t>
            </a:r>
            <a:r>
              <a:rPr lang="en-US" sz="1300" b="1">
                <a:solidFill>
                  <a:srgbClr val="FFFFFF"/>
                </a:solidFill>
                <a:latin typeface="Proxima Nova"/>
                <a:ea typeface="Proxima Nova"/>
                <a:cs typeface="Proxima Nova"/>
                <a:sym typeface="Proxima Nova"/>
              </a:rPr>
              <a:t>cloud</a:t>
            </a:r>
            <a:endParaRPr sz="1300" b="1">
              <a:solidFill>
                <a:srgbClr val="FFFFFF"/>
              </a:solidFill>
              <a:latin typeface="Proxima Nova"/>
              <a:ea typeface="Proxima Nova"/>
              <a:cs typeface="Proxima Nova"/>
              <a:sym typeface="Proxima Nova"/>
            </a:endParaRPr>
          </a:p>
          <a:p>
            <a:pPr marL="228600" lvl="0" indent="-228600" algn="l" rtl="0">
              <a:spcBef>
                <a:spcPts val="0"/>
              </a:spcBef>
              <a:spcAft>
                <a:spcPts val="0"/>
              </a:spcAft>
              <a:buNone/>
            </a:pPr>
            <a:endParaRPr sz="1300">
              <a:solidFill>
                <a:srgbClr val="FFFFFF"/>
              </a:solidFill>
              <a:latin typeface="Proxima Nova"/>
              <a:ea typeface="Proxima Nova"/>
              <a:cs typeface="Proxima Nova"/>
              <a:sym typeface="Proxima Nova"/>
            </a:endParaRPr>
          </a:p>
          <a:p>
            <a:pPr marL="228600" lvl="0" indent="-228600" algn="l" rtl="0">
              <a:spcBef>
                <a:spcPts val="0"/>
              </a:spcBef>
              <a:spcAft>
                <a:spcPts val="0"/>
              </a:spcAft>
              <a:buNone/>
            </a:pPr>
            <a:r>
              <a:rPr lang="en-US" sz="1300">
                <a:solidFill>
                  <a:srgbClr val="FFFFFF"/>
                </a:solidFill>
                <a:latin typeface="Proxima Nova"/>
                <a:ea typeface="Proxima Nova"/>
                <a:cs typeface="Proxima Nova"/>
                <a:sym typeface="Proxima Nova"/>
              </a:rPr>
              <a:t>Spring Cloud provides a set of tools or “</a:t>
            </a:r>
            <a:r>
              <a:rPr lang="en-US" sz="1300" b="1">
                <a:solidFill>
                  <a:srgbClr val="FFFFFF"/>
                </a:solidFill>
                <a:latin typeface="Proxima Nova"/>
                <a:ea typeface="Proxima Nova"/>
                <a:cs typeface="Proxima Nova"/>
                <a:sym typeface="Proxima Nova"/>
              </a:rPr>
              <a:t>common patterns</a:t>
            </a:r>
            <a:r>
              <a:rPr lang="en-US" sz="1300">
                <a:solidFill>
                  <a:srgbClr val="FFFFFF"/>
                </a:solidFill>
                <a:latin typeface="Proxima Nova"/>
                <a:ea typeface="Proxima Nova"/>
                <a:cs typeface="Proxima Nova"/>
                <a:sym typeface="Proxima Nova"/>
              </a:rPr>
              <a:t>” that reduce complexity and allow developers to quickly assemble distributed systems</a:t>
            </a:r>
            <a:endParaRPr sz="1300">
              <a:solidFill>
                <a:srgbClr val="FFFFFF"/>
              </a:solidFill>
              <a:latin typeface="Proxima Nova"/>
              <a:ea typeface="Proxima Nova"/>
              <a:cs typeface="Proxima Nova"/>
              <a:sym typeface="Proxima Nova"/>
            </a:endParaRPr>
          </a:p>
          <a:p>
            <a:pPr marL="228600" lvl="0" indent="-228600" algn="l" rtl="0">
              <a:spcBef>
                <a:spcPts val="0"/>
              </a:spcBef>
              <a:spcAft>
                <a:spcPts val="0"/>
              </a:spcAft>
              <a:buNone/>
            </a:pPr>
            <a:endParaRPr sz="1300">
              <a:solidFill>
                <a:srgbClr val="FFFFFF"/>
              </a:solidFill>
              <a:latin typeface="Proxima Nova"/>
              <a:ea typeface="Proxima Nova"/>
              <a:cs typeface="Proxima Nova"/>
              <a:sym typeface="Proxima Nova"/>
            </a:endParaRPr>
          </a:p>
          <a:p>
            <a:pPr marL="228600" lvl="0" indent="-228600" algn="l" rtl="0">
              <a:spcBef>
                <a:spcPts val="0"/>
              </a:spcBef>
              <a:spcAft>
                <a:spcPts val="0"/>
              </a:spcAft>
              <a:buNone/>
            </a:pPr>
            <a:r>
              <a:rPr lang="en-US" sz="1300">
                <a:solidFill>
                  <a:srgbClr val="FFFFFF"/>
                </a:solidFill>
                <a:latin typeface="Proxima Nova"/>
                <a:ea typeface="Proxima Nova"/>
                <a:cs typeface="Proxima Nova"/>
                <a:sym typeface="Proxima Nova"/>
              </a:rPr>
              <a:t>These common patterns will be familiar to many and include…</a:t>
            </a:r>
            <a:endParaRPr sz="1300">
              <a:solidFill>
                <a:srgbClr val="FFFFFF"/>
              </a:solidFill>
              <a:latin typeface="Proxima Nova"/>
              <a:ea typeface="Proxima Nova"/>
              <a:cs typeface="Proxima Nova"/>
              <a:sym typeface="Proxima Nova"/>
            </a:endParaRPr>
          </a:p>
          <a:p>
            <a:pPr marL="228600" lvl="0" indent="-228600" algn="l" rtl="0">
              <a:spcBef>
                <a:spcPts val="0"/>
              </a:spcBef>
              <a:spcAft>
                <a:spcPts val="0"/>
              </a:spcAft>
              <a:buNone/>
            </a:pPr>
            <a:endParaRPr sz="1300">
              <a:solidFill>
                <a:srgbClr val="FFFFFF"/>
              </a:solidFill>
              <a:latin typeface="Proxima Nova"/>
              <a:ea typeface="Proxima Nova"/>
              <a:cs typeface="Proxima Nova"/>
              <a:sym typeface="Proxima Nova"/>
            </a:endParaRPr>
          </a:p>
          <a:p>
            <a:pPr marL="457200" lvl="0" indent="-304800" algn="l" rtl="0">
              <a:spcBef>
                <a:spcPts val="0"/>
              </a:spcBef>
              <a:spcAft>
                <a:spcPts val="0"/>
              </a:spcAft>
              <a:buClr>
                <a:schemeClr val="accent6"/>
              </a:buClr>
              <a:buSzPts val="1200"/>
              <a:buFont typeface="Proxima Nova"/>
              <a:buChar char="★"/>
            </a:pPr>
            <a:r>
              <a:rPr lang="en-US" sz="1200">
                <a:solidFill>
                  <a:schemeClr val="accent6"/>
                </a:solidFill>
                <a:latin typeface="Proxima Nova"/>
                <a:ea typeface="Proxima Nova"/>
                <a:cs typeface="Proxima Nova"/>
                <a:sym typeface="Proxima Nova"/>
              </a:rPr>
              <a:t>Service Discovery</a:t>
            </a:r>
            <a:endParaRPr sz="1200">
              <a:solidFill>
                <a:schemeClr val="accent6"/>
              </a:solidFill>
              <a:latin typeface="Proxima Nova"/>
              <a:ea typeface="Proxima Nova"/>
              <a:cs typeface="Proxima Nova"/>
              <a:sym typeface="Proxima Nova"/>
            </a:endParaRPr>
          </a:p>
          <a:p>
            <a:pPr marL="457200" lvl="0" indent="-304800" algn="l" rtl="0">
              <a:spcBef>
                <a:spcPts val="0"/>
              </a:spcBef>
              <a:spcAft>
                <a:spcPts val="0"/>
              </a:spcAft>
              <a:buClr>
                <a:schemeClr val="accent6"/>
              </a:buClr>
              <a:buSzPts val="1200"/>
              <a:buFont typeface="Proxima Nova"/>
              <a:buChar char="★"/>
            </a:pPr>
            <a:r>
              <a:rPr lang="en-US" sz="1200">
                <a:solidFill>
                  <a:schemeClr val="accent6"/>
                </a:solidFill>
                <a:latin typeface="Proxima Nova"/>
                <a:ea typeface="Proxima Nova"/>
                <a:cs typeface="Proxima Nova"/>
                <a:sym typeface="Proxima Nova"/>
              </a:rPr>
              <a:t>Externalised Configuration</a:t>
            </a:r>
            <a:endParaRPr sz="1200">
              <a:solidFill>
                <a:schemeClr val="accent6"/>
              </a:solidFill>
              <a:latin typeface="Proxima Nova"/>
              <a:ea typeface="Proxima Nova"/>
              <a:cs typeface="Proxima Nova"/>
              <a:sym typeface="Proxima Nova"/>
            </a:endParaRPr>
          </a:p>
          <a:p>
            <a:pPr marL="457200" lvl="0" indent="-304800" algn="l" rtl="0">
              <a:spcBef>
                <a:spcPts val="0"/>
              </a:spcBef>
              <a:spcAft>
                <a:spcPts val="0"/>
              </a:spcAft>
              <a:buClr>
                <a:schemeClr val="accent6"/>
              </a:buClr>
              <a:buSzPts val="1200"/>
              <a:buFont typeface="Proxima Nova"/>
              <a:buChar char="★"/>
            </a:pPr>
            <a:r>
              <a:rPr lang="en-US" sz="1200">
                <a:solidFill>
                  <a:schemeClr val="accent6"/>
                </a:solidFill>
                <a:latin typeface="Proxima Nova"/>
                <a:ea typeface="Proxima Nova"/>
                <a:cs typeface="Proxima Nova"/>
                <a:sym typeface="Proxima Nova"/>
              </a:rPr>
              <a:t>Circuit Breaker</a:t>
            </a:r>
            <a:endParaRPr sz="1200">
              <a:solidFill>
                <a:schemeClr val="accent6"/>
              </a:solidFill>
              <a:latin typeface="Proxima Nova"/>
              <a:ea typeface="Proxima Nova"/>
              <a:cs typeface="Proxima Nova"/>
              <a:sym typeface="Proxima Nova"/>
            </a:endParaRPr>
          </a:p>
          <a:p>
            <a:pPr marL="457200" lvl="0" indent="-304800" algn="l" rtl="0">
              <a:spcBef>
                <a:spcPts val="0"/>
              </a:spcBef>
              <a:spcAft>
                <a:spcPts val="0"/>
              </a:spcAft>
              <a:buClr>
                <a:schemeClr val="accent6"/>
              </a:buClr>
              <a:buSzPts val="1200"/>
              <a:buFont typeface="Proxima Nova"/>
              <a:buChar char="★"/>
            </a:pPr>
            <a:r>
              <a:rPr lang="en-US" sz="1200">
                <a:solidFill>
                  <a:schemeClr val="accent6"/>
                </a:solidFill>
                <a:latin typeface="Proxima Nova"/>
                <a:ea typeface="Proxima Nova"/>
                <a:cs typeface="Proxima Nova"/>
                <a:sym typeface="Proxima Nova"/>
              </a:rPr>
              <a:t>API Gateway</a:t>
            </a:r>
            <a:endParaRPr sz="1200">
              <a:solidFill>
                <a:schemeClr val="accent6"/>
              </a:solidFill>
              <a:latin typeface="Proxima Nova"/>
              <a:ea typeface="Proxima Nova"/>
              <a:cs typeface="Proxima Nova"/>
              <a:sym typeface="Proxima Nova"/>
            </a:endParaRPr>
          </a:p>
          <a:p>
            <a:pPr marL="457200" lvl="0" indent="-304800" algn="l" rtl="0">
              <a:spcBef>
                <a:spcPts val="0"/>
              </a:spcBef>
              <a:spcAft>
                <a:spcPts val="0"/>
              </a:spcAft>
              <a:buClr>
                <a:schemeClr val="accent6"/>
              </a:buClr>
              <a:buSzPts val="1200"/>
              <a:buFont typeface="Proxima Nova"/>
              <a:buChar char="★"/>
            </a:pPr>
            <a:r>
              <a:rPr lang="en-US" sz="1200">
                <a:solidFill>
                  <a:schemeClr val="accent6"/>
                </a:solidFill>
                <a:latin typeface="Proxima Nova"/>
                <a:ea typeface="Proxima Nova"/>
                <a:cs typeface="Proxima Nova"/>
                <a:sym typeface="Proxima Nova"/>
              </a:rPr>
              <a:t>Client Side Routing &amp; Load Balancing</a:t>
            </a:r>
            <a:endParaRPr sz="1200">
              <a:solidFill>
                <a:schemeClr val="accent6"/>
              </a:solidFill>
              <a:latin typeface="Proxima Nova"/>
              <a:ea typeface="Proxima Nova"/>
              <a:cs typeface="Proxima Nova"/>
              <a:sym typeface="Proxima Nova"/>
            </a:endParaRPr>
          </a:p>
          <a:p>
            <a:pPr marL="457200" lvl="0" indent="-304800" algn="l" rtl="0">
              <a:spcBef>
                <a:spcPts val="0"/>
              </a:spcBef>
              <a:spcAft>
                <a:spcPts val="0"/>
              </a:spcAft>
              <a:buClr>
                <a:schemeClr val="accent6"/>
              </a:buClr>
              <a:buSzPts val="1200"/>
              <a:buFont typeface="Proxima Nova"/>
              <a:buChar char="★"/>
            </a:pPr>
            <a:r>
              <a:rPr lang="en-US" sz="1200">
                <a:solidFill>
                  <a:schemeClr val="accent6"/>
                </a:solidFill>
                <a:latin typeface="Proxima Nova"/>
                <a:ea typeface="Proxima Nova"/>
                <a:cs typeface="Proxima Nova"/>
                <a:sym typeface="Proxima Nova"/>
              </a:rPr>
              <a:t>Distributed Tracing</a:t>
            </a:r>
            <a:endParaRPr sz="1200">
              <a:solidFill>
                <a:schemeClr val="accent6"/>
              </a:solidFill>
              <a:latin typeface="Proxima Nova"/>
              <a:ea typeface="Proxima Nova"/>
              <a:cs typeface="Proxima Nova"/>
              <a:sym typeface="Proxima Nova"/>
            </a:endParaRPr>
          </a:p>
          <a:p>
            <a:pPr marL="457200" lvl="0" indent="-304800" algn="l" rtl="0">
              <a:spcBef>
                <a:spcPts val="0"/>
              </a:spcBef>
              <a:spcAft>
                <a:spcPts val="0"/>
              </a:spcAft>
              <a:buClr>
                <a:schemeClr val="accent6"/>
              </a:buClr>
              <a:buSzPts val="1200"/>
              <a:buFont typeface="Proxima Nova"/>
              <a:buChar char="★"/>
            </a:pPr>
            <a:r>
              <a:rPr lang="en-US" sz="1200">
                <a:solidFill>
                  <a:schemeClr val="accent6"/>
                </a:solidFill>
                <a:latin typeface="Proxima Nova"/>
                <a:ea typeface="Proxima Nova"/>
                <a:cs typeface="Proxima Nova"/>
                <a:sym typeface="Proxima Nova"/>
              </a:rPr>
              <a:t>Admin Tasks, API Contracts, Streams, Connectors</a:t>
            </a:r>
            <a:endParaRPr sz="1200">
              <a:solidFill>
                <a:schemeClr val="accent6"/>
              </a:solidFill>
              <a:latin typeface="Proxima Nova"/>
              <a:ea typeface="Proxima Nova"/>
              <a:cs typeface="Proxima Nova"/>
              <a:sym typeface="Proxima Nova"/>
            </a:endParaRPr>
          </a:p>
          <a:p>
            <a:pPr marL="457200" lvl="0" indent="-304800" algn="l" rtl="0">
              <a:spcBef>
                <a:spcPts val="0"/>
              </a:spcBef>
              <a:spcAft>
                <a:spcPts val="0"/>
              </a:spcAft>
              <a:buClr>
                <a:schemeClr val="accent6"/>
              </a:buClr>
              <a:buSzPts val="1200"/>
              <a:buFont typeface="Proxima Nova"/>
              <a:buChar char="★"/>
            </a:pPr>
            <a:r>
              <a:rPr lang="en-US" sz="1200">
                <a:solidFill>
                  <a:schemeClr val="accent6"/>
                </a:solidFill>
                <a:latin typeface="Proxima Nova"/>
                <a:ea typeface="Proxima Nova"/>
                <a:cs typeface="Proxima Nova"/>
                <a:sym typeface="Proxima Nova"/>
              </a:rPr>
              <a:t>….and much more</a:t>
            </a:r>
            <a:endParaRPr sz="1200">
              <a:solidFill>
                <a:schemeClr val="accent6"/>
              </a:solidFill>
              <a:latin typeface="Proxima Nova"/>
              <a:ea typeface="Proxima Nova"/>
              <a:cs typeface="Proxima Nova"/>
              <a:sym typeface="Proxima Nova"/>
            </a:endParaRPr>
          </a:p>
          <a:p>
            <a:pPr marL="228600" lvl="0" indent="-228600" algn="l" rtl="0">
              <a:spcBef>
                <a:spcPts val="0"/>
              </a:spcBef>
              <a:spcAft>
                <a:spcPts val="0"/>
              </a:spcAft>
              <a:buNone/>
            </a:pPr>
            <a:endParaRPr sz="1300">
              <a:solidFill>
                <a:srgbClr val="FFFFFF"/>
              </a:solidFill>
              <a:latin typeface="Proxima Nova"/>
              <a:ea typeface="Proxima Nova"/>
              <a:cs typeface="Proxima Nova"/>
              <a:sym typeface="Proxima Nova"/>
            </a:endParaRPr>
          </a:p>
          <a:p>
            <a:pPr marL="228600" lvl="0" indent="-228600" algn="l" rtl="0">
              <a:spcBef>
                <a:spcPts val="0"/>
              </a:spcBef>
              <a:spcAft>
                <a:spcPts val="0"/>
              </a:spcAft>
              <a:buNone/>
            </a:pPr>
            <a:r>
              <a:rPr lang="en-US" sz="1300">
                <a:solidFill>
                  <a:schemeClr val="hlink"/>
                </a:solidFill>
                <a:uFill>
                  <a:noFill/>
                </a:uFill>
                <a:latin typeface="Proxima Nova"/>
                <a:ea typeface="Proxima Nova"/>
                <a:cs typeface="Proxima Nova"/>
                <a:sym typeface="Proxima Nova"/>
                <a:hlinkClick r:id="rId4"/>
              </a:rPr>
              <a:t>Spring Cloud</a:t>
            </a:r>
            <a:r>
              <a:rPr lang="en-US" sz="1300">
                <a:solidFill>
                  <a:srgbClr val="FFFFFF"/>
                </a:solidFill>
                <a:latin typeface="Proxima Nova"/>
                <a:ea typeface="Proxima Nova"/>
                <a:cs typeface="Proxima Nova"/>
                <a:sym typeface="Proxima Nova"/>
              </a:rPr>
              <a:t> is the logical next step for anyone scaling out microservices or distributed systems built with Spring Boot</a:t>
            </a:r>
            <a:endParaRPr sz="1300" i="1">
              <a:solidFill>
                <a:srgbClr val="FFFFFF"/>
              </a:solidFill>
              <a:latin typeface="Proxima Nova"/>
              <a:ea typeface="Proxima Nova"/>
              <a:cs typeface="Proxima Nova"/>
              <a:sym typeface="Proxima Nova"/>
            </a:endParaRPr>
          </a:p>
        </p:txBody>
      </p:sp>
      <p:grpSp>
        <p:nvGrpSpPr>
          <p:cNvPr id="939" name="Google Shape;939;p80"/>
          <p:cNvGrpSpPr/>
          <p:nvPr/>
        </p:nvGrpSpPr>
        <p:grpSpPr>
          <a:xfrm>
            <a:off x="6924538" y="1612800"/>
            <a:ext cx="435900" cy="435900"/>
            <a:chOff x="9545975" y="1362150"/>
            <a:chExt cx="435900" cy="435900"/>
          </a:xfrm>
        </p:grpSpPr>
        <p:sp>
          <p:nvSpPr>
            <p:cNvPr id="940" name="Google Shape;940;p80"/>
            <p:cNvSpPr/>
            <p:nvPr/>
          </p:nvSpPr>
          <p:spPr>
            <a:xfrm>
              <a:off x="9545975" y="1362150"/>
              <a:ext cx="435900" cy="435900"/>
            </a:xfrm>
            <a:prstGeom prst="ellipse">
              <a:avLst/>
            </a:prstGeom>
            <a:solidFill>
              <a:srgbClr val="04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80"/>
            <p:cNvSpPr/>
            <p:nvPr/>
          </p:nvSpPr>
          <p:spPr>
            <a:xfrm>
              <a:off x="9659225" y="1475398"/>
              <a:ext cx="209400" cy="209400"/>
            </a:xfrm>
            <a:custGeom>
              <a:avLst/>
              <a:gdLst/>
              <a:ahLst/>
              <a:cxnLst/>
              <a:rect l="l" t="t" r="r" b="b"/>
              <a:pathLst>
                <a:path w="120000" h="120000" extrusionOk="0">
                  <a:moveTo>
                    <a:pt x="117272" y="40911"/>
                  </a:moveTo>
                  <a:cubicBezTo>
                    <a:pt x="115766" y="40911"/>
                    <a:pt x="114544" y="42133"/>
                    <a:pt x="114544" y="43638"/>
                  </a:cubicBezTo>
                  <a:lnTo>
                    <a:pt x="114544" y="103638"/>
                  </a:lnTo>
                  <a:cubicBezTo>
                    <a:pt x="114544" y="109661"/>
                    <a:pt x="109661" y="114544"/>
                    <a:pt x="103638" y="114544"/>
                  </a:cubicBezTo>
                  <a:lnTo>
                    <a:pt x="16361" y="114544"/>
                  </a:lnTo>
                  <a:cubicBezTo>
                    <a:pt x="10338" y="114544"/>
                    <a:pt x="5455" y="109661"/>
                    <a:pt x="5455" y="103638"/>
                  </a:cubicBezTo>
                  <a:lnTo>
                    <a:pt x="5455" y="16361"/>
                  </a:lnTo>
                  <a:cubicBezTo>
                    <a:pt x="5455" y="10338"/>
                    <a:pt x="10338" y="5455"/>
                    <a:pt x="16361" y="5455"/>
                  </a:cubicBezTo>
                  <a:lnTo>
                    <a:pt x="76361" y="5455"/>
                  </a:lnTo>
                  <a:cubicBezTo>
                    <a:pt x="77872" y="5455"/>
                    <a:pt x="79088" y="4233"/>
                    <a:pt x="79088" y="2727"/>
                  </a:cubicBezTo>
                  <a:cubicBezTo>
                    <a:pt x="79088" y="1222"/>
                    <a:pt x="77872" y="0"/>
                    <a:pt x="76361" y="0"/>
                  </a:cubicBezTo>
                  <a:lnTo>
                    <a:pt x="16361" y="0"/>
                  </a:lnTo>
                  <a:cubicBezTo>
                    <a:pt x="7322" y="0"/>
                    <a:pt x="0" y="7327"/>
                    <a:pt x="0" y="16361"/>
                  </a:cubicBezTo>
                  <a:lnTo>
                    <a:pt x="0" y="103638"/>
                  </a:lnTo>
                  <a:cubicBezTo>
                    <a:pt x="0" y="112677"/>
                    <a:pt x="7322" y="120000"/>
                    <a:pt x="16361" y="120000"/>
                  </a:cubicBezTo>
                  <a:lnTo>
                    <a:pt x="103638" y="120000"/>
                  </a:lnTo>
                  <a:cubicBezTo>
                    <a:pt x="112677" y="120000"/>
                    <a:pt x="120000" y="112677"/>
                    <a:pt x="120000" y="103638"/>
                  </a:cubicBezTo>
                  <a:lnTo>
                    <a:pt x="120000" y="43638"/>
                  </a:lnTo>
                  <a:cubicBezTo>
                    <a:pt x="120000" y="42133"/>
                    <a:pt x="118777" y="40911"/>
                    <a:pt x="117272" y="40911"/>
                  </a:cubicBezTo>
                  <a:moveTo>
                    <a:pt x="38922" y="70911"/>
                  </a:moveTo>
                  <a:lnTo>
                    <a:pt x="49088" y="70911"/>
                  </a:lnTo>
                  <a:lnTo>
                    <a:pt x="49088" y="81077"/>
                  </a:lnTo>
                  <a:lnTo>
                    <a:pt x="36816" y="83183"/>
                  </a:lnTo>
                  <a:cubicBezTo>
                    <a:pt x="36816" y="83183"/>
                    <a:pt x="38922" y="70911"/>
                    <a:pt x="38922" y="70911"/>
                  </a:cubicBezTo>
                  <a:close/>
                  <a:moveTo>
                    <a:pt x="93194" y="15233"/>
                  </a:moveTo>
                  <a:lnTo>
                    <a:pt x="104766" y="26805"/>
                  </a:lnTo>
                  <a:lnTo>
                    <a:pt x="54544" y="77027"/>
                  </a:lnTo>
                  <a:lnTo>
                    <a:pt x="54544" y="65455"/>
                  </a:lnTo>
                  <a:lnTo>
                    <a:pt x="42977" y="65455"/>
                  </a:lnTo>
                  <a:cubicBezTo>
                    <a:pt x="42977" y="65455"/>
                    <a:pt x="93194" y="15233"/>
                    <a:pt x="93194" y="15233"/>
                  </a:cubicBezTo>
                  <a:close/>
                  <a:moveTo>
                    <a:pt x="100577" y="7855"/>
                  </a:moveTo>
                  <a:cubicBezTo>
                    <a:pt x="102061" y="6372"/>
                    <a:pt x="104105" y="5455"/>
                    <a:pt x="106361" y="5455"/>
                  </a:cubicBezTo>
                  <a:cubicBezTo>
                    <a:pt x="110883" y="5455"/>
                    <a:pt x="114544" y="9122"/>
                    <a:pt x="114544" y="13638"/>
                  </a:cubicBezTo>
                  <a:cubicBezTo>
                    <a:pt x="114544" y="15894"/>
                    <a:pt x="113627" y="17944"/>
                    <a:pt x="112150" y="19422"/>
                  </a:cubicBezTo>
                  <a:lnTo>
                    <a:pt x="108622" y="22950"/>
                  </a:lnTo>
                  <a:lnTo>
                    <a:pt x="97050" y="11377"/>
                  </a:lnTo>
                  <a:cubicBezTo>
                    <a:pt x="97050" y="11377"/>
                    <a:pt x="100577" y="7855"/>
                    <a:pt x="100577" y="7855"/>
                  </a:cubicBezTo>
                  <a:close/>
                  <a:moveTo>
                    <a:pt x="30000" y="90000"/>
                  </a:moveTo>
                  <a:lnTo>
                    <a:pt x="53277" y="86005"/>
                  </a:lnTo>
                  <a:lnTo>
                    <a:pt x="116005" y="23277"/>
                  </a:lnTo>
                  <a:cubicBezTo>
                    <a:pt x="118472" y="20811"/>
                    <a:pt x="120000" y="17405"/>
                    <a:pt x="120000" y="13638"/>
                  </a:cubicBezTo>
                  <a:cubicBezTo>
                    <a:pt x="120000" y="6105"/>
                    <a:pt x="113894" y="0"/>
                    <a:pt x="106361" y="0"/>
                  </a:cubicBezTo>
                  <a:cubicBezTo>
                    <a:pt x="102600" y="0"/>
                    <a:pt x="99188" y="1527"/>
                    <a:pt x="96722" y="3994"/>
                  </a:cubicBezTo>
                  <a:lnTo>
                    <a:pt x="33994" y="66722"/>
                  </a:lnTo>
                  <a:cubicBezTo>
                    <a:pt x="33994" y="66722"/>
                    <a:pt x="30000" y="90000"/>
                    <a:pt x="30000" y="90000"/>
                  </a:cubicBezTo>
                  <a:close/>
                </a:path>
              </a:pathLst>
            </a:custGeom>
            <a:solidFill>
              <a:srgbClr val="FFFFFF"/>
            </a:solidFill>
            <a:ln>
              <a:noFill/>
            </a:ln>
          </p:spPr>
          <p:txBody>
            <a:bodyPr spcFirstLastPara="1" wrap="square" lIns="14275" tIns="14275" rIns="14275" bIns="14275" anchor="ctr" anchorCtr="0">
              <a:noAutofit/>
            </a:bodyPr>
            <a:lstStyle/>
            <a:p>
              <a:pPr marL="0" marR="0" lvl="0" indent="0" algn="l" rtl="0">
                <a:spcBef>
                  <a:spcPts val="0"/>
                </a:spcBef>
                <a:spcAft>
                  <a:spcPts val="0"/>
                </a:spcAft>
                <a:buNone/>
              </a:pPr>
              <a:endParaRPr sz="1100" b="0" i="0" u="none" strike="noStrike" cap="none">
                <a:solidFill>
                  <a:srgbClr val="7F7F7F"/>
                </a:solidFill>
                <a:latin typeface="Lato"/>
                <a:ea typeface="Lato"/>
                <a:cs typeface="Lato"/>
                <a:sym typeface="Lato"/>
              </a:endParaRPr>
            </a:p>
          </p:txBody>
        </p:sp>
      </p:grpSp>
      <p:grpSp>
        <p:nvGrpSpPr>
          <p:cNvPr id="942" name="Google Shape;942;p80"/>
          <p:cNvGrpSpPr/>
          <p:nvPr/>
        </p:nvGrpSpPr>
        <p:grpSpPr>
          <a:xfrm>
            <a:off x="5862520" y="2158825"/>
            <a:ext cx="435900" cy="435900"/>
            <a:chOff x="9545975" y="2562075"/>
            <a:chExt cx="435900" cy="435900"/>
          </a:xfrm>
        </p:grpSpPr>
        <p:sp>
          <p:nvSpPr>
            <p:cNvPr id="943" name="Google Shape;943;p80"/>
            <p:cNvSpPr/>
            <p:nvPr/>
          </p:nvSpPr>
          <p:spPr>
            <a:xfrm>
              <a:off x="9545975" y="2562075"/>
              <a:ext cx="435900" cy="435900"/>
            </a:xfrm>
            <a:prstGeom prst="ellipse">
              <a:avLst/>
            </a:prstGeom>
            <a:solidFill>
              <a:srgbClr val="CC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80"/>
            <p:cNvSpPr/>
            <p:nvPr/>
          </p:nvSpPr>
          <p:spPr>
            <a:xfrm>
              <a:off x="9659225" y="2675321"/>
              <a:ext cx="209400" cy="209400"/>
            </a:xfrm>
            <a:custGeom>
              <a:avLst/>
              <a:gdLst/>
              <a:ahLst/>
              <a:cxnLst/>
              <a:rect l="l" t="t" r="r" b="b"/>
              <a:pathLst>
                <a:path w="120000" h="120000" extrusionOk="0">
                  <a:moveTo>
                    <a:pt x="62727" y="114405"/>
                  </a:moveTo>
                  <a:lnTo>
                    <a:pt x="62727" y="98044"/>
                  </a:lnTo>
                  <a:cubicBezTo>
                    <a:pt x="81633" y="96705"/>
                    <a:pt x="96711" y="81627"/>
                    <a:pt x="98050" y="62727"/>
                  </a:cubicBezTo>
                  <a:lnTo>
                    <a:pt x="114411" y="62727"/>
                  </a:lnTo>
                  <a:cubicBezTo>
                    <a:pt x="113027" y="90661"/>
                    <a:pt x="90666" y="113022"/>
                    <a:pt x="62727" y="114405"/>
                  </a:cubicBezTo>
                  <a:moveTo>
                    <a:pt x="62727" y="73361"/>
                  </a:moveTo>
                  <a:cubicBezTo>
                    <a:pt x="68066" y="72277"/>
                    <a:pt x="72250" y="68066"/>
                    <a:pt x="73338" y="62727"/>
                  </a:cubicBezTo>
                  <a:lnTo>
                    <a:pt x="92594" y="62727"/>
                  </a:lnTo>
                  <a:cubicBezTo>
                    <a:pt x="91283" y="78622"/>
                    <a:pt x="78622" y="91272"/>
                    <a:pt x="62727" y="92588"/>
                  </a:cubicBezTo>
                  <a:cubicBezTo>
                    <a:pt x="62727" y="92588"/>
                    <a:pt x="62727" y="73361"/>
                    <a:pt x="62727" y="73361"/>
                  </a:cubicBezTo>
                  <a:close/>
                  <a:moveTo>
                    <a:pt x="62727" y="27411"/>
                  </a:moveTo>
                  <a:cubicBezTo>
                    <a:pt x="67961" y="27844"/>
                    <a:pt x="72838" y="29527"/>
                    <a:pt x="77083" y="32133"/>
                  </a:cubicBezTo>
                  <a:cubicBezTo>
                    <a:pt x="76627" y="33150"/>
                    <a:pt x="76361" y="34266"/>
                    <a:pt x="76361" y="35455"/>
                  </a:cubicBezTo>
                  <a:cubicBezTo>
                    <a:pt x="76361" y="39972"/>
                    <a:pt x="80027" y="43638"/>
                    <a:pt x="84544" y="43638"/>
                  </a:cubicBezTo>
                  <a:cubicBezTo>
                    <a:pt x="85733" y="43638"/>
                    <a:pt x="86850" y="43372"/>
                    <a:pt x="87866" y="42916"/>
                  </a:cubicBezTo>
                  <a:cubicBezTo>
                    <a:pt x="90477" y="47161"/>
                    <a:pt x="92161" y="52038"/>
                    <a:pt x="92594" y="57272"/>
                  </a:cubicBezTo>
                  <a:lnTo>
                    <a:pt x="73338" y="57272"/>
                  </a:lnTo>
                  <a:cubicBezTo>
                    <a:pt x="72250" y="51933"/>
                    <a:pt x="68066" y="47722"/>
                    <a:pt x="62727" y="46638"/>
                  </a:cubicBezTo>
                  <a:cubicBezTo>
                    <a:pt x="62727" y="46638"/>
                    <a:pt x="62727" y="27411"/>
                    <a:pt x="62727" y="27411"/>
                  </a:cubicBezTo>
                  <a:close/>
                  <a:moveTo>
                    <a:pt x="62727" y="5594"/>
                  </a:moveTo>
                  <a:cubicBezTo>
                    <a:pt x="90666" y="6977"/>
                    <a:pt x="113027" y="29338"/>
                    <a:pt x="114411" y="57272"/>
                  </a:cubicBezTo>
                  <a:lnTo>
                    <a:pt x="98050" y="57272"/>
                  </a:lnTo>
                  <a:cubicBezTo>
                    <a:pt x="97572" y="50566"/>
                    <a:pt x="95344" y="44361"/>
                    <a:pt x="91855" y="39061"/>
                  </a:cubicBezTo>
                  <a:cubicBezTo>
                    <a:pt x="92394" y="37972"/>
                    <a:pt x="92727" y="36755"/>
                    <a:pt x="92727" y="35455"/>
                  </a:cubicBezTo>
                  <a:cubicBezTo>
                    <a:pt x="92727" y="30938"/>
                    <a:pt x="89066" y="27272"/>
                    <a:pt x="84544" y="27272"/>
                  </a:cubicBezTo>
                  <a:cubicBezTo>
                    <a:pt x="83244" y="27272"/>
                    <a:pt x="82027" y="27605"/>
                    <a:pt x="80933" y="28144"/>
                  </a:cubicBezTo>
                  <a:cubicBezTo>
                    <a:pt x="75633" y="24661"/>
                    <a:pt x="69433" y="22433"/>
                    <a:pt x="62727" y="21955"/>
                  </a:cubicBezTo>
                  <a:cubicBezTo>
                    <a:pt x="62727" y="21955"/>
                    <a:pt x="62727" y="5594"/>
                    <a:pt x="62727" y="5594"/>
                  </a:cubicBezTo>
                  <a:close/>
                  <a:moveTo>
                    <a:pt x="57272" y="21938"/>
                  </a:moveTo>
                  <a:cubicBezTo>
                    <a:pt x="40138" y="23150"/>
                    <a:pt x="26127" y="35650"/>
                    <a:pt x="22655" y="52055"/>
                  </a:cubicBezTo>
                  <a:cubicBezTo>
                    <a:pt x="19944" y="52700"/>
                    <a:pt x="17755" y="54683"/>
                    <a:pt x="16833" y="57272"/>
                  </a:cubicBezTo>
                  <a:lnTo>
                    <a:pt x="5588" y="57272"/>
                  </a:lnTo>
                  <a:cubicBezTo>
                    <a:pt x="6972" y="29338"/>
                    <a:pt x="29333" y="6977"/>
                    <a:pt x="57272" y="5594"/>
                  </a:cubicBezTo>
                  <a:cubicBezTo>
                    <a:pt x="57272" y="5594"/>
                    <a:pt x="57272" y="21938"/>
                    <a:pt x="57272" y="21938"/>
                  </a:cubicBezTo>
                  <a:close/>
                  <a:moveTo>
                    <a:pt x="57272" y="46638"/>
                  </a:moveTo>
                  <a:cubicBezTo>
                    <a:pt x="51933" y="47722"/>
                    <a:pt x="47750" y="51933"/>
                    <a:pt x="46661" y="57272"/>
                  </a:cubicBezTo>
                  <a:lnTo>
                    <a:pt x="32200" y="57272"/>
                  </a:lnTo>
                  <a:cubicBezTo>
                    <a:pt x="31477" y="55266"/>
                    <a:pt x="30027" y="53605"/>
                    <a:pt x="28122" y="52677"/>
                  </a:cubicBezTo>
                  <a:cubicBezTo>
                    <a:pt x="31255" y="38988"/>
                    <a:pt x="42944" y="28577"/>
                    <a:pt x="57272" y="27388"/>
                  </a:cubicBezTo>
                  <a:cubicBezTo>
                    <a:pt x="57272" y="27388"/>
                    <a:pt x="57272" y="46638"/>
                    <a:pt x="57272" y="46638"/>
                  </a:cubicBezTo>
                  <a:close/>
                  <a:moveTo>
                    <a:pt x="57272" y="92611"/>
                  </a:moveTo>
                  <a:cubicBezTo>
                    <a:pt x="42944" y="91422"/>
                    <a:pt x="31255" y="81011"/>
                    <a:pt x="28122" y="67322"/>
                  </a:cubicBezTo>
                  <a:cubicBezTo>
                    <a:pt x="30027" y="66394"/>
                    <a:pt x="31477" y="64733"/>
                    <a:pt x="32200" y="62727"/>
                  </a:cubicBezTo>
                  <a:lnTo>
                    <a:pt x="46661" y="62727"/>
                  </a:lnTo>
                  <a:cubicBezTo>
                    <a:pt x="47750" y="68066"/>
                    <a:pt x="51933" y="72277"/>
                    <a:pt x="57272" y="73361"/>
                  </a:cubicBezTo>
                  <a:cubicBezTo>
                    <a:pt x="57272" y="73361"/>
                    <a:pt x="57272" y="92611"/>
                    <a:pt x="57272" y="92611"/>
                  </a:cubicBezTo>
                  <a:close/>
                  <a:moveTo>
                    <a:pt x="57272" y="114405"/>
                  </a:moveTo>
                  <a:cubicBezTo>
                    <a:pt x="29333" y="113022"/>
                    <a:pt x="6972" y="90661"/>
                    <a:pt x="5588" y="62727"/>
                  </a:cubicBezTo>
                  <a:lnTo>
                    <a:pt x="16833" y="62727"/>
                  </a:lnTo>
                  <a:cubicBezTo>
                    <a:pt x="17755" y="65316"/>
                    <a:pt x="19944" y="67300"/>
                    <a:pt x="22655" y="67944"/>
                  </a:cubicBezTo>
                  <a:cubicBezTo>
                    <a:pt x="26127" y="84350"/>
                    <a:pt x="40138" y="96855"/>
                    <a:pt x="57272" y="98061"/>
                  </a:cubicBezTo>
                  <a:cubicBezTo>
                    <a:pt x="57272" y="98061"/>
                    <a:pt x="57272" y="114405"/>
                    <a:pt x="57272" y="114405"/>
                  </a:cubicBezTo>
                  <a:close/>
                  <a:moveTo>
                    <a:pt x="60000" y="0"/>
                  </a:moveTo>
                  <a:cubicBezTo>
                    <a:pt x="26861" y="0"/>
                    <a:pt x="0" y="26861"/>
                    <a:pt x="0" y="60000"/>
                  </a:cubicBezTo>
                  <a:cubicBezTo>
                    <a:pt x="0" y="93138"/>
                    <a:pt x="26861" y="120000"/>
                    <a:pt x="60000" y="120000"/>
                  </a:cubicBezTo>
                  <a:cubicBezTo>
                    <a:pt x="93138" y="120000"/>
                    <a:pt x="120000" y="93138"/>
                    <a:pt x="120000" y="60000"/>
                  </a:cubicBezTo>
                  <a:cubicBezTo>
                    <a:pt x="120000" y="26861"/>
                    <a:pt x="93138" y="0"/>
                    <a:pt x="60000" y="0"/>
                  </a:cubicBezTo>
                </a:path>
              </a:pathLst>
            </a:custGeom>
            <a:solidFill>
              <a:srgbClr val="FFFFFF"/>
            </a:solidFill>
            <a:ln>
              <a:noFill/>
            </a:ln>
          </p:spPr>
          <p:txBody>
            <a:bodyPr spcFirstLastPara="1" wrap="square" lIns="14275" tIns="14275" rIns="14275" bIns="14275" anchor="ctr" anchorCtr="0">
              <a:noAutofit/>
            </a:bodyPr>
            <a:lstStyle/>
            <a:p>
              <a:pPr marL="0" marR="0" lvl="0" indent="0" algn="l" rtl="0">
                <a:spcBef>
                  <a:spcPts val="0"/>
                </a:spcBef>
                <a:spcAft>
                  <a:spcPts val="0"/>
                </a:spcAft>
                <a:buNone/>
              </a:pPr>
              <a:endParaRPr sz="1100" b="0" i="0" u="none" strike="noStrike" cap="none">
                <a:solidFill>
                  <a:srgbClr val="7F7F7F"/>
                </a:solidFill>
                <a:latin typeface="Lato"/>
                <a:ea typeface="Lato"/>
                <a:cs typeface="Lato"/>
                <a:sym typeface="Lato"/>
              </a:endParaRPr>
            </a:p>
          </p:txBody>
        </p:sp>
      </p:grpSp>
      <p:cxnSp>
        <p:nvCxnSpPr>
          <p:cNvPr id="945" name="Google Shape;945;p80"/>
          <p:cNvCxnSpPr>
            <a:stCxn id="934" idx="5"/>
            <a:endCxn id="946" idx="2"/>
          </p:cNvCxnSpPr>
          <p:nvPr/>
        </p:nvCxnSpPr>
        <p:spPr>
          <a:xfrm>
            <a:off x="7281553" y="3147678"/>
            <a:ext cx="648900" cy="402600"/>
          </a:xfrm>
          <a:prstGeom prst="straightConnector1">
            <a:avLst/>
          </a:prstGeom>
          <a:noFill/>
          <a:ln w="9525" cap="flat" cmpd="sng">
            <a:solidFill>
              <a:srgbClr val="69BB30"/>
            </a:solidFill>
            <a:prstDash val="dash"/>
            <a:round/>
            <a:headEnd type="none" w="med" len="med"/>
            <a:tailEnd type="none" w="med" len="med"/>
          </a:ln>
        </p:spPr>
      </p:cxnSp>
      <p:pic>
        <p:nvPicPr>
          <p:cNvPr id="947" name="Google Shape;947;p80" descr="Picture 39"/>
          <p:cNvPicPr preferRelativeResize="0"/>
          <p:nvPr/>
        </p:nvPicPr>
        <p:blipFill rotWithShape="1">
          <a:blip r:embed="rId5">
            <a:alphaModFix/>
          </a:blip>
          <a:srcRect l="55970"/>
          <a:stretch/>
        </p:blipFill>
        <p:spPr>
          <a:xfrm>
            <a:off x="6793108" y="2684846"/>
            <a:ext cx="698775" cy="647550"/>
          </a:xfrm>
          <a:prstGeom prst="rect">
            <a:avLst/>
          </a:prstGeom>
          <a:noFill/>
          <a:ln>
            <a:noFill/>
          </a:ln>
        </p:spPr>
      </p:pic>
      <p:grpSp>
        <p:nvGrpSpPr>
          <p:cNvPr id="948" name="Google Shape;948;p80"/>
          <p:cNvGrpSpPr/>
          <p:nvPr/>
        </p:nvGrpSpPr>
        <p:grpSpPr>
          <a:xfrm>
            <a:off x="5862520" y="3332400"/>
            <a:ext cx="435900" cy="435900"/>
            <a:chOff x="9545975" y="3875250"/>
            <a:chExt cx="435900" cy="435900"/>
          </a:xfrm>
        </p:grpSpPr>
        <p:sp>
          <p:nvSpPr>
            <p:cNvPr id="949" name="Google Shape;949;p80"/>
            <p:cNvSpPr/>
            <p:nvPr/>
          </p:nvSpPr>
          <p:spPr>
            <a:xfrm>
              <a:off x="9545975" y="3875250"/>
              <a:ext cx="435900" cy="435900"/>
            </a:xfrm>
            <a:prstGeom prst="ellipse">
              <a:avLst/>
            </a:prstGeom>
            <a:solidFill>
              <a:srgbClr val="FF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80"/>
            <p:cNvSpPr/>
            <p:nvPr/>
          </p:nvSpPr>
          <p:spPr>
            <a:xfrm>
              <a:off x="9706775" y="3988497"/>
              <a:ext cx="114300" cy="209400"/>
            </a:xfrm>
            <a:custGeom>
              <a:avLst/>
              <a:gdLst/>
              <a:ahLst/>
              <a:cxnLst/>
              <a:rect l="l" t="t" r="r" b="b"/>
              <a:pathLst>
                <a:path w="120000" h="120000" extrusionOk="0">
                  <a:moveTo>
                    <a:pt x="52816" y="103616"/>
                  </a:moveTo>
                  <a:lnTo>
                    <a:pt x="59972" y="68483"/>
                  </a:lnTo>
                  <a:lnTo>
                    <a:pt x="59894" y="68477"/>
                  </a:lnTo>
                  <a:cubicBezTo>
                    <a:pt x="59916" y="68372"/>
                    <a:pt x="60000" y="68288"/>
                    <a:pt x="60000" y="68183"/>
                  </a:cubicBezTo>
                  <a:cubicBezTo>
                    <a:pt x="60000" y="66672"/>
                    <a:pt x="57766" y="65455"/>
                    <a:pt x="55000" y="65455"/>
                  </a:cubicBezTo>
                  <a:lnTo>
                    <a:pt x="11938" y="65455"/>
                  </a:lnTo>
                  <a:lnTo>
                    <a:pt x="48605" y="5455"/>
                  </a:lnTo>
                  <a:lnTo>
                    <a:pt x="88055" y="5455"/>
                  </a:lnTo>
                  <a:lnTo>
                    <a:pt x="63533" y="45500"/>
                  </a:lnTo>
                  <a:lnTo>
                    <a:pt x="63594" y="45511"/>
                  </a:lnTo>
                  <a:cubicBezTo>
                    <a:pt x="63427" y="45783"/>
                    <a:pt x="63283" y="46061"/>
                    <a:pt x="63283" y="46361"/>
                  </a:cubicBezTo>
                  <a:cubicBezTo>
                    <a:pt x="63283" y="47872"/>
                    <a:pt x="65522" y="49088"/>
                    <a:pt x="68283" y="49088"/>
                  </a:cubicBezTo>
                  <a:lnTo>
                    <a:pt x="106638" y="49088"/>
                  </a:lnTo>
                  <a:cubicBezTo>
                    <a:pt x="106638" y="49088"/>
                    <a:pt x="52816" y="103616"/>
                    <a:pt x="52816" y="103616"/>
                  </a:cubicBezTo>
                  <a:close/>
                  <a:moveTo>
                    <a:pt x="120000" y="46361"/>
                  </a:moveTo>
                  <a:cubicBezTo>
                    <a:pt x="120000" y="44855"/>
                    <a:pt x="117761" y="43638"/>
                    <a:pt x="115000" y="43638"/>
                  </a:cubicBezTo>
                  <a:lnTo>
                    <a:pt x="75227" y="43638"/>
                  </a:lnTo>
                  <a:lnTo>
                    <a:pt x="99744" y="3588"/>
                  </a:lnTo>
                  <a:lnTo>
                    <a:pt x="99688" y="3577"/>
                  </a:lnTo>
                  <a:cubicBezTo>
                    <a:pt x="99855" y="3305"/>
                    <a:pt x="100000" y="3027"/>
                    <a:pt x="100000" y="2727"/>
                  </a:cubicBezTo>
                  <a:cubicBezTo>
                    <a:pt x="100000" y="1222"/>
                    <a:pt x="97766" y="0"/>
                    <a:pt x="95000" y="0"/>
                  </a:cubicBezTo>
                  <a:lnTo>
                    <a:pt x="45005" y="0"/>
                  </a:lnTo>
                  <a:cubicBezTo>
                    <a:pt x="42794" y="0"/>
                    <a:pt x="40977" y="794"/>
                    <a:pt x="40316" y="1872"/>
                  </a:cubicBezTo>
                  <a:lnTo>
                    <a:pt x="40255" y="1861"/>
                  </a:lnTo>
                  <a:lnTo>
                    <a:pt x="261" y="67316"/>
                  </a:lnTo>
                  <a:lnTo>
                    <a:pt x="316" y="67333"/>
                  </a:lnTo>
                  <a:cubicBezTo>
                    <a:pt x="150" y="67600"/>
                    <a:pt x="0" y="67877"/>
                    <a:pt x="0" y="68183"/>
                  </a:cubicBezTo>
                  <a:cubicBezTo>
                    <a:pt x="0" y="69688"/>
                    <a:pt x="2238" y="70911"/>
                    <a:pt x="5000" y="70911"/>
                  </a:cubicBezTo>
                  <a:lnTo>
                    <a:pt x="49416" y="70911"/>
                  </a:lnTo>
                  <a:lnTo>
                    <a:pt x="40033" y="116972"/>
                  </a:lnTo>
                  <a:lnTo>
                    <a:pt x="40111" y="116977"/>
                  </a:lnTo>
                  <a:cubicBezTo>
                    <a:pt x="40088" y="117077"/>
                    <a:pt x="40000" y="117166"/>
                    <a:pt x="40000" y="117272"/>
                  </a:cubicBezTo>
                  <a:cubicBezTo>
                    <a:pt x="40000" y="118777"/>
                    <a:pt x="42238" y="120000"/>
                    <a:pt x="45005" y="120000"/>
                  </a:cubicBezTo>
                  <a:cubicBezTo>
                    <a:pt x="47022" y="120000"/>
                    <a:pt x="48672" y="119333"/>
                    <a:pt x="49444" y="118388"/>
                  </a:cubicBezTo>
                  <a:lnTo>
                    <a:pt x="49544" y="118416"/>
                  </a:lnTo>
                  <a:lnTo>
                    <a:pt x="119538" y="47505"/>
                  </a:lnTo>
                  <a:lnTo>
                    <a:pt x="119516" y="47500"/>
                  </a:lnTo>
                  <a:cubicBezTo>
                    <a:pt x="119816" y="47150"/>
                    <a:pt x="120000" y="46772"/>
                    <a:pt x="120000" y="46361"/>
                  </a:cubicBezTo>
                </a:path>
              </a:pathLst>
            </a:custGeom>
            <a:solidFill>
              <a:srgbClr val="FFFFFF"/>
            </a:solidFill>
            <a:ln>
              <a:noFill/>
            </a:ln>
          </p:spPr>
          <p:txBody>
            <a:bodyPr spcFirstLastPara="1" wrap="square" lIns="14275" tIns="14275" rIns="14275" bIns="14275" anchor="ctr" anchorCtr="0">
              <a:noAutofit/>
            </a:bodyPr>
            <a:lstStyle/>
            <a:p>
              <a:pPr marL="0" marR="0" lvl="0" indent="0" algn="l" rtl="0">
                <a:spcBef>
                  <a:spcPts val="0"/>
                </a:spcBef>
                <a:spcAft>
                  <a:spcPts val="0"/>
                </a:spcAft>
                <a:buNone/>
              </a:pPr>
              <a:endParaRPr sz="1100" b="0" i="0" u="none" strike="noStrike" cap="none">
                <a:solidFill>
                  <a:srgbClr val="7F7F7F"/>
                </a:solidFill>
                <a:latin typeface="Lato"/>
                <a:ea typeface="Lato"/>
                <a:cs typeface="Lato"/>
                <a:sym typeface="Lato"/>
              </a:endParaRPr>
            </a:p>
          </p:txBody>
        </p:sp>
      </p:grpSp>
      <p:cxnSp>
        <p:nvCxnSpPr>
          <p:cNvPr id="951" name="Google Shape;951;p80"/>
          <p:cNvCxnSpPr>
            <a:stCxn id="946" idx="3"/>
            <a:endCxn id="952" idx="6"/>
          </p:cNvCxnSpPr>
          <p:nvPr/>
        </p:nvCxnSpPr>
        <p:spPr>
          <a:xfrm flipH="1">
            <a:off x="7360574" y="3704464"/>
            <a:ext cx="633600" cy="482100"/>
          </a:xfrm>
          <a:prstGeom prst="straightConnector1">
            <a:avLst/>
          </a:prstGeom>
          <a:noFill/>
          <a:ln w="9525" cap="flat" cmpd="sng">
            <a:solidFill>
              <a:srgbClr val="69BB30"/>
            </a:solidFill>
            <a:prstDash val="dash"/>
            <a:round/>
            <a:headEnd type="none" w="med" len="med"/>
            <a:tailEnd type="none" w="med" len="med"/>
          </a:ln>
        </p:spPr>
      </p:cxnSp>
      <p:grpSp>
        <p:nvGrpSpPr>
          <p:cNvPr id="953" name="Google Shape;953;p80"/>
          <p:cNvGrpSpPr/>
          <p:nvPr/>
        </p:nvGrpSpPr>
        <p:grpSpPr>
          <a:xfrm>
            <a:off x="7930338" y="3332400"/>
            <a:ext cx="435900" cy="435900"/>
            <a:chOff x="10486238" y="3988500"/>
            <a:chExt cx="435900" cy="435900"/>
          </a:xfrm>
        </p:grpSpPr>
        <p:sp>
          <p:nvSpPr>
            <p:cNvPr id="946" name="Google Shape;946;p80"/>
            <p:cNvSpPr/>
            <p:nvPr/>
          </p:nvSpPr>
          <p:spPr>
            <a:xfrm>
              <a:off x="10486238" y="3988500"/>
              <a:ext cx="435900" cy="435900"/>
            </a:xfrm>
            <a:prstGeom prst="ellipse">
              <a:avLst/>
            </a:prstGeom>
            <a:solidFill>
              <a:srgbClr val="990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80"/>
            <p:cNvSpPr/>
            <p:nvPr/>
          </p:nvSpPr>
          <p:spPr>
            <a:xfrm>
              <a:off x="10608950" y="4101751"/>
              <a:ext cx="190500" cy="209400"/>
            </a:xfrm>
            <a:custGeom>
              <a:avLst/>
              <a:gdLst/>
              <a:ahLst/>
              <a:cxnLst/>
              <a:rect l="l" t="t" r="r" b="b"/>
              <a:pathLst>
                <a:path w="120000" h="120000" extrusionOk="0">
                  <a:moveTo>
                    <a:pt x="105038" y="114533"/>
                  </a:moveTo>
                  <a:cubicBezTo>
                    <a:pt x="100066" y="114533"/>
                    <a:pt x="96038" y="110866"/>
                    <a:pt x="96038" y="106350"/>
                  </a:cubicBezTo>
                  <a:cubicBezTo>
                    <a:pt x="96038" y="101827"/>
                    <a:pt x="100066" y="98161"/>
                    <a:pt x="105038" y="98161"/>
                  </a:cubicBezTo>
                  <a:cubicBezTo>
                    <a:pt x="110011" y="98161"/>
                    <a:pt x="114038" y="101827"/>
                    <a:pt x="114038" y="106350"/>
                  </a:cubicBezTo>
                  <a:cubicBezTo>
                    <a:pt x="114038" y="110866"/>
                    <a:pt x="110011" y="114533"/>
                    <a:pt x="105038" y="114533"/>
                  </a:cubicBezTo>
                  <a:moveTo>
                    <a:pt x="15016" y="68161"/>
                  </a:moveTo>
                  <a:cubicBezTo>
                    <a:pt x="10044" y="68161"/>
                    <a:pt x="6011" y="64494"/>
                    <a:pt x="6011" y="59972"/>
                  </a:cubicBezTo>
                  <a:cubicBezTo>
                    <a:pt x="6011" y="55450"/>
                    <a:pt x="10044" y="51788"/>
                    <a:pt x="15016" y="51788"/>
                  </a:cubicBezTo>
                  <a:cubicBezTo>
                    <a:pt x="19988" y="51788"/>
                    <a:pt x="24016" y="55450"/>
                    <a:pt x="24016" y="59972"/>
                  </a:cubicBezTo>
                  <a:cubicBezTo>
                    <a:pt x="24016" y="64494"/>
                    <a:pt x="19988" y="68161"/>
                    <a:pt x="15016" y="68161"/>
                  </a:cubicBezTo>
                  <a:moveTo>
                    <a:pt x="105038" y="5416"/>
                  </a:moveTo>
                  <a:cubicBezTo>
                    <a:pt x="110011" y="5416"/>
                    <a:pt x="114038" y="9077"/>
                    <a:pt x="114038" y="13600"/>
                  </a:cubicBezTo>
                  <a:cubicBezTo>
                    <a:pt x="114038" y="18122"/>
                    <a:pt x="110011" y="21783"/>
                    <a:pt x="105038" y="21783"/>
                  </a:cubicBezTo>
                  <a:cubicBezTo>
                    <a:pt x="100066" y="21783"/>
                    <a:pt x="96038" y="18122"/>
                    <a:pt x="96038" y="13600"/>
                  </a:cubicBezTo>
                  <a:cubicBezTo>
                    <a:pt x="96038" y="9077"/>
                    <a:pt x="100066" y="5416"/>
                    <a:pt x="105038" y="5416"/>
                  </a:cubicBezTo>
                  <a:moveTo>
                    <a:pt x="105011" y="92750"/>
                  </a:moveTo>
                  <a:cubicBezTo>
                    <a:pt x="100511" y="92750"/>
                    <a:pt x="96522" y="94588"/>
                    <a:pt x="93772" y="97444"/>
                  </a:cubicBezTo>
                  <a:lnTo>
                    <a:pt x="29183" y="64172"/>
                  </a:lnTo>
                  <a:cubicBezTo>
                    <a:pt x="29655" y="62855"/>
                    <a:pt x="29977" y="61466"/>
                    <a:pt x="29977" y="60000"/>
                  </a:cubicBezTo>
                  <a:cubicBezTo>
                    <a:pt x="29977" y="58533"/>
                    <a:pt x="29655" y="57144"/>
                    <a:pt x="29183" y="55822"/>
                  </a:cubicBezTo>
                  <a:lnTo>
                    <a:pt x="93772" y="22550"/>
                  </a:lnTo>
                  <a:cubicBezTo>
                    <a:pt x="96516" y="25411"/>
                    <a:pt x="100511" y="27250"/>
                    <a:pt x="105011" y="27250"/>
                  </a:cubicBezTo>
                  <a:cubicBezTo>
                    <a:pt x="113288" y="27250"/>
                    <a:pt x="120000" y="21150"/>
                    <a:pt x="120000" y="13622"/>
                  </a:cubicBezTo>
                  <a:cubicBezTo>
                    <a:pt x="120000" y="6100"/>
                    <a:pt x="113288" y="0"/>
                    <a:pt x="105011" y="0"/>
                  </a:cubicBezTo>
                  <a:cubicBezTo>
                    <a:pt x="96733" y="0"/>
                    <a:pt x="90022" y="6100"/>
                    <a:pt x="90022" y="13622"/>
                  </a:cubicBezTo>
                  <a:cubicBezTo>
                    <a:pt x="90022" y="15088"/>
                    <a:pt x="90344" y="16477"/>
                    <a:pt x="90816" y="17800"/>
                  </a:cubicBezTo>
                  <a:lnTo>
                    <a:pt x="26233" y="51072"/>
                  </a:lnTo>
                  <a:cubicBezTo>
                    <a:pt x="23483" y="48216"/>
                    <a:pt x="19494" y="46372"/>
                    <a:pt x="14988" y="46372"/>
                  </a:cubicBezTo>
                  <a:cubicBezTo>
                    <a:pt x="6711" y="46372"/>
                    <a:pt x="0" y="52472"/>
                    <a:pt x="0" y="60000"/>
                  </a:cubicBezTo>
                  <a:cubicBezTo>
                    <a:pt x="0" y="67527"/>
                    <a:pt x="6711" y="73627"/>
                    <a:pt x="14988" y="73627"/>
                  </a:cubicBezTo>
                  <a:cubicBezTo>
                    <a:pt x="19494" y="73627"/>
                    <a:pt x="23483" y="71783"/>
                    <a:pt x="26233" y="68922"/>
                  </a:cubicBezTo>
                  <a:lnTo>
                    <a:pt x="90816" y="102194"/>
                  </a:lnTo>
                  <a:cubicBezTo>
                    <a:pt x="90344" y="103516"/>
                    <a:pt x="90022" y="104905"/>
                    <a:pt x="90022" y="106372"/>
                  </a:cubicBezTo>
                  <a:cubicBezTo>
                    <a:pt x="90022" y="113900"/>
                    <a:pt x="96733" y="120000"/>
                    <a:pt x="105011" y="120000"/>
                  </a:cubicBezTo>
                  <a:cubicBezTo>
                    <a:pt x="113288" y="120000"/>
                    <a:pt x="120000" y="113900"/>
                    <a:pt x="120000" y="106372"/>
                  </a:cubicBezTo>
                  <a:cubicBezTo>
                    <a:pt x="120000" y="98844"/>
                    <a:pt x="113288" y="92750"/>
                    <a:pt x="105011" y="92750"/>
                  </a:cubicBezTo>
                </a:path>
              </a:pathLst>
            </a:custGeom>
            <a:solidFill>
              <a:srgbClr val="FFFFFF"/>
            </a:solidFill>
            <a:ln>
              <a:noFill/>
            </a:ln>
          </p:spPr>
          <p:txBody>
            <a:bodyPr spcFirstLastPara="1" wrap="square" lIns="14275" tIns="14275" rIns="14275" bIns="14275" anchor="ctr" anchorCtr="0">
              <a:noAutofit/>
            </a:bodyPr>
            <a:lstStyle/>
            <a:p>
              <a:pPr marL="0" marR="0" lvl="0" indent="0" algn="l" rtl="0">
                <a:spcBef>
                  <a:spcPts val="0"/>
                </a:spcBef>
                <a:spcAft>
                  <a:spcPts val="0"/>
                </a:spcAft>
                <a:buNone/>
              </a:pPr>
              <a:endParaRPr sz="1100" b="0" i="0" u="none" strike="noStrike" cap="none">
                <a:solidFill>
                  <a:srgbClr val="7F7F7F"/>
                </a:solidFill>
                <a:latin typeface="Lato"/>
                <a:ea typeface="Lato"/>
                <a:cs typeface="Lato"/>
                <a:sym typeface="Lato"/>
              </a:endParaRPr>
            </a:p>
          </p:txBody>
        </p:sp>
      </p:grpSp>
      <p:grpSp>
        <p:nvGrpSpPr>
          <p:cNvPr id="955" name="Google Shape;955;p80"/>
          <p:cNvGrpSpPr/>
          <p:nvPr/>
        </p:nvGrpSpPr>
        <p:grpSpPr>
          <a:xfrm>
            <a:off x="7930350" y="2158825"/>
            <a:ext cx="435900" cy="435900"/>
            <a:chOff x="10486238" y="3322975"/>
            <a:chExt cx="435900" cy="435900"/>
          </a:xfrm>
        </p:grpSpPr>
        <p:sp>
          <p:nvSpPr>
            <p:cNvPr id="956" name="Google Shape;956;p80"/>
            <p:cNvSpPr/>
            <p:nvPr/>
          </p:nvSpPr>
          <p:spPr>
            <a:xfrm>
              <a:off x="10486238" y="3322975"/>
              <a:ext cx="435900" cy="435900"/>
            </a:xfrm>
            <a:prstGeom prst="ellipse">
              <a:avLst/>
            </a:prstGeom>
            <a:solidFill>
              <a:srgbClr val="4A86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80"/>
            <p:cNvSpPr/>
            <p:nvPr/>
          </p:nvSpPr>
          <p:spPr>
            <a:xfrm>
              <a:off x="10599500" y="3436215"/>
              <a:ext cx="209400" cy="209400"/>
            </a:xfrm>
            <a:custGeom>
              <a:avLst/>
              <a:gdLst/>
              <a:ahLst/>
              <a:cxnLst/>
              <a:rect l="l" t="t" r="r" b="b"/>
              <a:pathLst>
                <a:path w="120000" h="120000" extrusionOk="0">
                  <a:moveTo>
                    <a:pt x="51816" y="98183"/>
                  </a:moveTo>
                  <a:cubicBezTo>
                    <a:pt x="26211" y="98183"/>
                    <a:pt x="5455" y="77422"/>
                    <a:pt x="5455" y="51816"/>
                  </a:cubicBezTo>
                  <a:cubicBezTo>
                    <a:pt x="5455" y="26211"/>
                    <a:pt x="26211" y="5455"/>
                    <a:pt x="51816" y="5455"/>
                  </a:cubicBezTo>
                  <a:cubicBezTo>
                    <a:pt x="77422" y="5455"/>
                    <a:pt x="98183" y="26211"/>
                    <a:pt x="98183" y="51816"/>
                  </a:cubicBezTo>
                  <a:cubicBezTo>
                    <a:pt x="98183" y="77422"/>
                    <a:pt x="77422" y="98183"/>
                    <a:pt x="51816" y="98183"/>
                  </a:cubicBezTo>
                  <a:moveTo>
                    <a:pt x="119200" y="115344"/>
                  </a:moveTo>
                  <a:lnTo>
                    <a:pt x="90294" y="86438"/>
                  </a:lnTo>
                  <a:cubicBezTo>
                    <a:pt x="98561" y="77261"/>
                    <a:pt x="103638" y="65144"/>
                    <a:pt x="103638" y="51816"/>
                  </a:cubicBezTo>
                  <a:cubicBezTo>
                    <a:pt x="103638" y="23200"/>
                    <a:pt x="80438" y="0"/>
                    <a:pt x="51816" y="0"/>
                  </a:cubicBezTo>
                  <a:cubicBezTo>
                    <a:pt x="23200" y="0"/>
                    <a:pt x="0" y="23200"/>
                    <a:pt x="0" y="51816"/>
                  </a:cubicBezTo>
                  <a:cubicBezTo>
                    <a:pt x="0" y="80438"/>
                    <a:pt x="23200" y="103638"/>
                    <a:pt x="51816" y="103638"/>
                  </a:cubicBezTo>
                  <a:cubicBezTo>
                    <a:pt x="65144" y="103638"/>
                    <a:pt x="77261" y="98566"/>
                    <a:pt x="86438" y="90294"/>
                  </a:cubicBezTo>
                  <a:lnTo>
                    <a:pt x="115344" y="119200"/>
                  </a:lnTo>
                  <a:cubicBezTo>
                    <a:pt x="115838" y="119700"/>
                    <a:pt x="116516" y="120000"/>
                    <a:pt x="117272" y="120000"/>
                  </a:cubicBezTo>
                  <a:cubicBezTo>
                    <a:pt x="118777" y="120000"/>
                    <a:pt x="120000" y="118783"/>
                    <a:pt x="120000" y="117272"/>
                  </a:cubicBezTo>
                  <a:cubicBezTo>
                    <a:pt x="120000" y="116522"/>
                    <a:pt x="119694" y="115838"/>
                    <a:pt x="119200" y="115344"/>
                  </a:cubicBezTo>
                </a:path>
              </a:pathLst>
            </a:custGeom>
            <a:solidFill>
              <a:srgbClr val="FFFFFF"/>
            </a:solidFill>
            <a:ln>
              <a:noFill/>
            </a:ln>
          </p:spPr>
          <p:txBody>
            <a:bodyPr spcFirstLastPara="1" wrap="square" lIns="14275" tIns="14275" rIns="14275" bIns="14275" anchor="ctr" anchorCtr="0">
              <a:noAutofit/>
            </a:bodyPr>
            <a:lstStyle/>
            <a:p>
              <a:pPr marL="0" marR="0" lvl="0" indent="0" algn="l" rtl="0">
                <a:spcBef>
                  <a:spcPts val="0"/>
                </a:spcBef>
                <a:spcAft>
                  <a:spcPts val="0"/>
                </a:spcAft>
                <a:buNone/>
              </a:pPr>
              <a:endParaRPr sz="1100" b="0" i="0" u="none" strike="noStrike" cap="none">
                <a:solidFill>
                  <a:srgbClr val="7F7F7F"/>
                </a:solidFill>
                <a:latin typeface="Lato"/>
                <a:ea typeface="Lato"/>
                <a:cs typeface="Lato"/>
                <a:sym typeface="Lato"/>
              </a:endParaRPr>
            </a:p>
          </p:txBody>
        </p:sp>
      </p:grpSp>
      <p:grpSp>
        <p:nvGrpSpPr>
          <p:cNvPr id="958" name="Google Shape;958;p80"/>
          <p:cNvGrpSpPr/>
          <p:nvPr/>
        </p:nvGrpSpPr>
        <p:grpSpPr>
          <a:xfrm>
            <a:off x="6924525" y="3968550"/>
            <a:ext cx="435900" cy="435900"/>
            <a:chOff x="9321200" y="4614500"/>
            <a:chExt cx="435900" cy="435900"/>
          </a:xfrm>
        </p:grpSpPr>
        <p:sp>
          <p:nvSpPr>
            <p:cNvPr id="952" name="Google Shape;952;p80"/>
            <p:cNvSpPr/>
            <p:nvPr/>
          </p:nvSpPr>
          <p:spPr>
            <a:xfrm>
              <a:off x="9321200" y="4614500"/>
              <a:ext cx="435900" cy="435900"/>
            </a:xfrm>
            <a:prstGeom prst="ellipse">
              <a:avLst/>
            </a:prstGeom>
            <a:solidFill>
              <a:srgbClr val="FFFFFF"/>
            </a:solidFill>
            <a:ln w="9525" cap="flat" cmpd="sng">
              <a:solidFill>
                <a:srgbClr val="69BB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59" name="Google Shape;959;p80"/>
            <p:cNvPicPr preferRelativeResize="0"/>
            <p:nvPr/>
          </p:nvPicPr>
          <p:blipFill rotWithShape="1">
            <a:blip r:embed="rId6">
              <a:alphaModFix/>
            </a:blip>
            <a:srcRect r="81133"/>
            <a:stretch/>
          </p:blipFill>
          <p:spPr>
            <a:xfrm>
              <a:off x="9434452" y="4722788"/>
              <a:ext cx="209399" cy="219325"/>
            </a:xfrm>
            <a:prstGeom prst="rect">
              <a:avLst/>
            </a:prstGeom>
            <a:noFill/>
            <a:ln>
              <a:noFill/>
            </a:ln>
          </p:spPr>
        </p:pic>
      </p:grpSp>
      <p:cxnSp>
        <p:nvCxnSpPr>
          <p:cNvPr id="960" name="Google Shape;960;p80"/>
          <p:cNvCxnSpPr>
            <a:stCxn id="956" idx="4"/>
            <a:endCxn id="946" idx="0"/>
          </p:cNvCxnSpPr>
          <p:nvPr/>
        </p:nvCxnSpPr>
        <p:spPr>
          <a:xfrm>
            <a:off x="8148300" y="2594725"/>
            <a:ext cx="0" cy="737700"/>
          </a:xfrm>
          <a:prstGeom prst="straightConnector1">
            <a:avLst/>
          </a:prstGeom>
          <a:noFill/>
          <a:ln w="9525" cap="flat" cmpd="sng">
            <a:solidFill>
              <a:srgbClr val="69BB30"/>
            </a:solidFill>
            <a:prstDash val="dash"/>
            <a:round/>
            <a:headEnd type="none" w="med" len="med"/>
            <a:tailEnd type="none" w="med" len="med"/>
          </a:ln>
        </p:spPr>
      </p:cxnSp>
      <p:cxnSp>
        <p:nvCxnSpPr>
          <p:cNvPr id="961" name="Google Shape;961;p80"/>
          <p:cNvCxnSpPr>
            <a:stCxn id="934" idx="4"/>
            <a:endCxn id="952" idx="0"/>
          </p:cNvCxnSpPr>
          <p:nvPr/>
        </p:nvCxnSpPr>
        <p:spPr>
          <a:xfrm>
            <a:off x="7142500" y="3205275"/>
            <a:ext cx="0" cy="763200"/>
          </a:xfrm>
          <a:prstGeom prst="straightConnector1">
            <a:avLst/>
          </a:prstGeom>
          <a:noFill/>
          <a:ln w="9525" cap="flat" cmpd="sng">
            <a:solidFill>
              <a:srgbClr val="69BB30"/>
            </a:solidFill>
            <a:prstDash val="dash"/>
            <a:round/>
            <a:headEnd type="none" w="med" len="med"/>
            <a:tailEnd type="none" w="med" len="med"/>
          </a:ln>
        </p:spPr>
      </p:cxnSp>
      <p:cxnSp>
        <p:nvCxnSpPr>
          <p:cNvPr id="962" name="Google Shape;962;p80"/>
          <p:cNvCxnSpPr>
            <a:stCxn id="934" idx="7"/>
            <a:endCxn id="956" idx="3"/>
          </p:cNvCxnSpPr>
          <p:nvPr/>
        </p:nvCxnSpPr>
        <p:spPr>
          <a:xfrm rot="10800000" flipH="1">
            <a:off x="7281553" y="2530872"/>
            <a:ext cx="712500" cy="338700"/>
          </a:xfrm>
          <a:prstGeom prst="straightConnector1">
            <a:avLst/>
          </a:prstGeom>
          <a:noFill/>
          <a:ln w="9525" cap="flat" cmpd="sng">
            <a:solidFill>
              <a:srgbClr val="69BB30"/>
            </a:solidFill>
            <a:prstDash val="dash"/>
            <a:round/>
            <a:headEnd type="none" w="med" len="med"/>
            <a:tailEnd type="none" w="med" len="med"/>
          </a:ln>
        </p:spPr>
      </p:cxnSp>
      <p:cxnSp>
        <p:nvCxnSpPr>
          <p:cNvPr id="963" name="Google Shape;963;p80"/>
          <p:cNvCxnSpPr>
            <a:stCxn id="934" idx="0"/>
            <a:endCxn id="940" idx="4"/>
          </p:cNvCxnSpPr>
          <p:nvPr/>
        </p:nvCxnSpPr>
        <p:spPr>
          <a:xfrm rot="10800000">
            <a:off x="7142500" y="2048775"/>
            <a:ext cx="0" cy="763200"/>
          </a:xfrm>
          <a:prstGeom prst="straightConnector1">
            <a:avLst/>
          </a:prstGeom>
          <a:noFill/>
          <a:ln w="9525" cap="flat" cmpd="sng">
            <a:solidFill>
              <a:srgbClr val="69BB30"/>
            </a:solidFill>
            <a:prstDash val="dash"/>
            <a:round/>
            <a:headEnd type="none" w="med" len="med"/>
            <a:tailEnd type="none" w="med" len="med"/>
          </a:ln>
        </p:spPr>
      </p:cxnSp>
      <p:cxnSp>
        <p:nvCxnSpPr>
          <p:cNvPr id="964" name="Google Shape;964;p80"/>
          <p:cNvCxnSpPr>
            <a:stCxn id="934" idx="1"/>
            <a:endCxn id="943" idx="5"/>
          </p:cNvCxnSpPr>
          <p:nvPr/>
        </p:nvCxnSpPr>
        <p:spPr>
          <a:xfrm rot="10800000">
            <a:off x="6234547" y="2530872"/>
            <a:ext cx="768900" cy="338700"/>
          </a:xfrm>
          <a:prstGeom prst="straightConnector1">
            <a:avLst/>
          </a:prstGeom>
          <a:noFill/>
          <a:ln w="9525" cap="flat" cmpd="sng">
            <a:solidFill>
              <a:srgbClr val="69BB30"/>
            </a:solidFill>
            <a:prstDash val="dash"/>
            <a:round/>
            <a:headEnd type="none" w="med" len="med"/>
            <a:tailEnd type="none" w="med" len="med"/>
          </a:ln>
        </p:spPr>
      </p:cxnSp>
      <p:cxnSp>
        <p:nvCxnSpPr>
          <p:cNvPr id="965" name="Google Shape;965;p80"/>
          <p:cNvCxnSpPr>
            <a:stCxn id="934" idx="3"/>
            <a:endCxn id="949" idx="6"/>
          </p:cNvCxnSpPr>
          <p:nvPr/>
        </p:nvCxnSpPr>
        <p:spPr>
          <a:xfrm flipH="1">
            <a:off x="6298447" y="3147678"/>
            <a:ext cx="705000" cy="402600"/>
          </a:xfrm>
          <a:prstGeom prst="straightConnector1">
            <a:avLst/>
          </a:prstGeom>
          <a:noFill/>
          <a:ln w="9525" cap="flat" cmpd="sng">
            <a:solidFill>
              <a:srgbClr val="69BB30"/>
            </a:solidFill>
            <a:prstDash val="dash"/>
            <a:round/>
            <a:headEnd type="none" w="med" len="med"/>
            <a:tailEnd type="none" w="med" len="med"/>
          </a:ln>
        </p:spPr>
      </p:cxnSp>
      <p:cxnSp>
        <p:nvCxnSpPr>
          <p:cNvPr id="966" name="Google Shape;966;p80"/>
          <p:cNvCxnSpPr>
            <a:stCxn id="952" idx="2"/>
            <a:endCxn id="949" idx="5"/>
          </p:cNvCxnSpPr>
          <p:nvPr/>
        </p:nvCxnSpPr>
        <p:spPr>
          <a:xfrm rot="10800000">
            <a:off x="6234525" y="3704400"/>
            <a:ext cx="690000" cy="482100"/>
          </a:xfrm>
          <a:prstGeom prst="straightConnector1">
            <a:avLst/>
          </a:prstGeom>
          <a:noFill/>
          <a:ln w="9525" cap="flat" cmpd="sng">
            <a:solidFill>
              <a:srgbClr val="69BB30"/>
            </a:solidFill>
            <a:prstDash val="dash"/>
            <a:round/>
            <a:headEnd type="none" w="med" len="med"/>
            <a:tailEnd type="none" w="med" len="med"/>
          </a:ln>
        </p:spPr>
      </p:cxnSp>
      <p:cxnSp>
        <p:nvCxnSpPr>
          <p:cNvPr id="967" name="Google Shape;967;p80"/>
          <p:cNvCxnSpPr>
            <a:stCxn id="949" idx="0"/>
            <a:endCxn id="943" idx="4"/>
          </p:cNvCxnSpPr>
          <p:nvPr/>
        </p:nvCxnSpPr>
        <p:spPr>
          <a:xfrm rot="10800000">
            <a:off x="6080470" y="2594700"/>
            <a:ext cx="0" cy="737700"/>
          </a:xfrm>
          <a:prstGeom prst="straightConnector1">
            <a:avLst/>
          </a:prstGeom>
          <a:noFill/>
          <a:ln w="9525" cap="flat" cmpd="sng">
            <a:solidFill>
              <a:srgbClr val="69BB30"/>
            </a:solidFill>
            <a:prstDash val="dash"/>
            <a:round/>
            <a:headEnd type="none" w="med" len="med"/>
            <a:tailEnd type="none" w="med" len="med"/>
          </a:ln>
        </p:spPr>
      </p:cxnSp>
      <p:cxnSp>
        <p:nvCxnSpPr>
          <p:cNvPr id="968" name="Google Shape;968;p80"/>
          <p:cNvCxnSpPr>
            <a:stCxn id="943" idx="7"/>
            <a:endCxn id="940" idx="2"/>
          </p:cNvCxnSpPr>
          <p:nvPr/>
        </p:nvCxnSpPr>
        <p:spPr>
          <a:xfrm rot="10800000" flipH="1">
            <a:off x="6234584" y="1830861"/>
            <a:ext cx="690000" cy="391800"/>
          </a:xfrm>
          <a:prstGeom prst="straightConnector1">
            <a:avLst/>
          </a:prstGeom>
          <a:noFill/>
          <a:ln w="9525" cap="flat" cmpd="sng">
            <a:solidFill>
              <a:srgbClr val="69BB30"/>
            </a:solidFill>
            <a:prstDash val="dash"/>
            <a:round/>
            <a:headEnd type="none" w="med" len="med"/>
            <a:tailEnd type="none" w="med" len="med"/>
          </a:ln>
        </p:spPr>
      </p:cxnSp>
      <p:cxnSp>
        <p:nvCxnSpPr>
          <p:cNvPr id="969" name="Google Shape;969;p80"/>
          <p:cNvCxnSpPr>
            <a:stCxn id="940" idx="6"/>
            <a:endCxn id="956" idx="1"/>
          </p:cNvCxnSpPr>
          <p:nvPr/>
        </p:nvCxnSpPr>
        <p:spPr>
          <a:xfrm>
            <a:off x="7360438" y="1830750"/>
            <a:ext cx="633600" cy="391800"/>
          </a:xfrm>
          <a:prstGeom prst="straightConnector1">
            <a:avLst/>
          </a:prstGeom>
          <a:noFill/>
          <a:ln w="9525" cap="flat" cmpd="sng">
            <a:solidFill>
              <a:srgbClr val="69BB30"/>
            </a:solidFill>
            <a:prstDash val="dash"/>
            <a:round/>
            <a:headEnd type="none" w="med" len="med"/>
            <a:tailEnd type="none" w="med" len="med"/>
          </a:ln>
        </p:spPr>
      </p:cxnSp>
      <p:sp>
        <p:nvSpPr>
          <p:cNvPr id="970" name="Google Shape;970;p80"/>
          <p:cNvSpPr txBox="1"/>
          <p:nvPr/>
        </p:nvSpPr>
        <p:spPr>
          <a:xfrm>
            <a:off x="8366250" y="3426000"/>
            <a:ext cx="712500" cy="24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800">
                <a:solidFill>
                  <a:srgbClr val="666666"/>
                </a:solidFill>
                <a:latin typeface="Proxima Nova"/>
                <a:ea typeface="Proxima Nova"/>
                <a:cs typeface="Proxima Nova"/>
                <a:sym typeface="Proxima Nova"/>
              </a:rPr>
              <a:t>Gateway</a:t>
            </a:r>
            <a:endParaRPr sz="800">
              <a:solidFill>
                <a:srgbClr val="666666"/>
              </a:solidFill>
              <a:latin typeface="Proxima Nova"/>
              <a:ea typeface="Proxima Nova"/>
              <a:cs typeface="Proxima Nova"/>
              <a:sym typeface="Proxima Nova"/>
            </a:endParaRPr>
          </a:p>
        </p:txBody>
      </p:sp>
      <p:sp>
        <p:nvSpPr>
          <p:cNvPr id="971" name="Google Shape;971;p80"/>
          <p:cNvSpPr txBox="1"/>
          <p:nvPr/>
        </p:nvSpPr>
        <p:spPr>
          <a:xfrm>
            <a:off x="8366250" y="2248617"/>
            <a:ext cx="712500" cy="24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800">
                <a:solidFill>
                  <a:srgbClr val="666666"/>
                </a:solidFill>
                <a:latin typeface="Proxima Nova"/>
                <a:ea typeface="Proxima Nova"/>
                <a:cs typeface="Proxima Nova"/>
                <a:sym typeface="Proxima Nova"/>
              </a:rPr>
              <a:t>Tracing</a:t>
            </a:r>
            <a:endParaRPr sz="800">
              <a:solidFill>
                <a:srgbClr val="666666"/>
              </a:solidFill>
              <a:latin typeface="Proxima Nova"/>
              <a:ea typeface="Proxima Nova"/>
              <a:cs typeface="Proxima Nova"/>
              <a:sym typeface="Proxima Nova"/>
            </a:endParaRPr>
          </a:p>
        </p:txBody>
      </p:sp>
      <p:sp>
        <p:nvSpPr>
          <p:cNvPr id="972" name="Google Shape;972;p80"/>
          <p:cNvSpPr txBox="1"/>
          <p:nvPr/>
        </p:nvSpPr>
        <p:spPr>
          <a:xfrm>
            <a:off x="5159345" y="2248617"/>
            <a:ext cx="712500" cy="248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sz="800">
                <a:solidFill>
                  <a:srgbClr val="666666"/>
                </a:solidFill>
                <a:latin typeface="Proxima Nova"/>
                <a:ea typeface="Proxima Nova"/>
                <a:cs typeface="Proxima Nova"/>
                <a:sym typeface="Proxima Nova"/>
              </a:rPr>
              <a:t>Discovery</a:t>
            </a:r>
            <a:endParaRPr sz="800">
              <a:solidFill>
                <a:srgbClr val="666666"/>
              </a:solidFill>
              <a:latin typeface="Proxima Nova"/>
              <a:ea typeface="Proxima Nova"/>
              <a:cs typeface="Proxima Nova"/>
              <a:sym typeface="Proxima Nova"/>
            </a:endParaRPr>
          </a:p>
        </p:txBody>
      </p:sp>
      <p:sp>
        <p:nvSpPr>
          <p:cNvPr id="973" name="Google Shape;973;p80"/>
          <p:cNvSpPr txBox="1"/>
          <p:nvPr/>
        </p:nvSpPr>
        <p:spPr>
          <a:xfrm>
            <a:off x="5159345" y="3419495"/>
            <a:ext cx="712500" cy="248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sz="800">
                <a:solidFill>
                  <a:srgbClr val="666666"/>
                </a:solidFill>
                <a:latin typeface="Proxima Nova"/>
                <a:ea typeface="Proxima Nova"/>
                <a:cs typeface="Proxima Nova"/>
                <a:sym typeface="Proxima Nova"/>
              </a:rPr>
              <a:t>Breaker</a:t>
            </a:r>
            <a:endParaRPr sz="800">
              <a:solidFill>
                <a:srgbClr val="666666"/>
              </a:solidFill>
              <a:latin typeface="Proxima Nova"/>
              <a:ea typeface="Proxima Nova"/>
              <a:cs typeface="Proxima Nova"/>
              <a:sym typeface="Proxima Nova"/>
            </a:endParaRPr>
          </a:p>
        </p:txBody>
      </p:sp>
      <p:sp>
        <p:nvSpPr>
          <p:cNvPr id="974" name="Google Shape;974;p80"/>
          <p:cNvSpPr txBox="1"/>
          <p:nvPr/>
        </p:nvSpPr>
        <p:spPr>
          <a:xfrm>
            <a:off x="6786250" y="4399095"/>
            <a:ext cx="712500" cy="24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800">
                <a:solidFill>
                  <a:srgbClr val="666666"/>
                </a:solidFill>
                <a:latin typeface="Proxima Nova"/>
                <a:ea typeface="Proxima Nova"/>
                <a:cs typeface="Proxima Nova"/>
                <a:sym typeface="Proxima Nova"/>
              </a:rPr>
              <a:t>Connector</a:t>
            </a:r>
            <a:endParaRPr sz="800">
              <a:solidFill>
                <a:srgbClr val="666666"/>
              </a:solidFill>
              <a:latin typeface="Proxima Nova"/>
              <a:ea typeface="Proxima Nova"/>
              <a:cs typeface="Proxima Nova"/>
              <a:sym typeface="Proxima Nova"/>
            </a:endParaRPr>
          </a:p>
        </p:txBody>
      </p:sp>
      <p:sp>
        <p:nvSpPr>
          <p:cNvPr id="975" name="Google Shape;975;p80"/>
          <p:cNvSpPr txBox="1"/>
          <p:nvPr/>
        </p:nvSpPr>
        <p:spPr>
          <a:xfrm>
            <a:off x="6786250" y="1351095"/>
            <a:ext cx="712500" cy="24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800">
                <a:solidFill>
                  <a:srgbClr val="666666"/>
                </a:solidFill>
                <a:latin typeface="Proxima Nova"/>
                <a:ea typeface="Proxima Nova"/>
                <a:cs typeface="Proxima Nova"/>
                <a:sym typeface="Proxima Nova"/>
              </a:rPr>
              <a:t>Config</a:t>
            </a:r>
            <a:endParaRPr sz="800">
              <a:solidFill>
                <a:srgbClr val="666666"/>
              </a:solidFill>
              <a:latin typeface="Proxima Nova"/>
              <a:ea typeface="Proxima Nova"/>
              <a:cs typeface="Proxima Nova"/>
              <a:sym typeface="Proxima Nova"/>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79"/>
        <p:cNvGrpSpPr/>
        <p:nvPr/>
      </p:nvGrpSpPr>
      <p:grpSpPr>
        <a:xfrm>
          <a:off x="0" y="0"/>
          <a:ext cx="0" cy="0"/>
          <a:chOff x="0" y="0"/>
          <a:chExt cx="0" cy="0"/>
        </a:xfrm>
      </p:grpSpPr>
      <p:sp>
        <p:nvSpPr>
          <p:cNvPr id="980" name="Google Shape;980;p81" descr="Title 5"/>
          <p:cNvSpPr txBox="1">
            <a:spLocks noGrp="1"/>
          </p:cNvSpPr>
          <p:nvPr>
            <p:ph type="title"/>
          </p:nvPr>
        </p:nvSpPr>
        <p:spPr>
          <a:xfrm>
            <a:off x="108373" y="169550"/>
            <a:ext cx="4917900" cy="542100"/>
          </a:xfrm>
          <a:prstGeom prst="rect">
            <a:avLst/>
          </a:prstGeom>
          <a:noFill/>
          <a:ln>
            <a:noFill/>
          </a:ln>
        </p:spPr>
        <p:txBody>
          <a:bodyPr spcFirstLastPara="1" wrap="square" lIns="45700" tIns="45700" rIns="45700" bIns="45700" anchor="t" anchorCtr="0">
            <a:noAutofit/>
          </a:bodyPr>
          <a:lstStyle/>
          <a:p>
            <a:pPr marL="0" lvl="0" indent="0" algn="l" rtl="0">
              <a:lnSpc>
                <a:spcPct val="100000"/>
              </a:lnSpc>
              <a:spcBef>
                <a:spcPts val="0"/>
              </a:spcBef>
              <a:spcAft>
                <a:spcPts val="0"/>
              </a:spcAft>
              <a:buClr>
                <a:srgbClr val="4C4C4C"/>
              </a:buClr>
              <a:buSzPts val="2600"/>
              <a:buFont typeface="Arial"/>
              <a:buNone/>
            </a:pPr>
            <a:r>
              <a:rPr lang="en-US" sz="2600">
                <a:solidFill>
                  <a:srgbClr val="FFFFFF"/>
                </a:solidFill>
                <a:latin typeface="Proxima Nova"/>
                <a:ea typeface="Proxima Nova"/>
                <a:cs typeface="Proxima Nova"/>
                <a:sym typeface="Proxima Nova"/>
              </a:rPr>
              <a:t> What about </a:t>
            </a:r>
            <a:r>
              <a:rPr lang="en-US" sz="2600">
                <a:solidFill>
                  <a:srgbClr val="69BB30"/>
                </a:solidFill>
                <a:latin typeface="Proxima Nova"/>
                <a:ea typeface="Proxima Nova"/>
                <a:cs typeface="Proxima Nova"/>
                <a:sym typeface="Proxima Nova"/>
              </a:rPr>
              <a:t>Production</a:t>
            </a:r>
            <a:r>
              <a:rPr lang="en-US" sz="2600">
                <a:solidFill>
                  <a:srgbClr val="FFFFFF"/>
                </a:solidFill>
                <a:latin typeface="Proxima Nova"/>
                <a:ea typeface="Proxima Nova"/>
                <a:cs typeface="Proxima Nova"/>
                <a:sym typeface="Proxima Nova"/>
              </a:rPr>
              <a:t>?</a:t>
            </a:r>
            <a:endParaRPr>
              <a:solidFill>
                <a:srgbClr val="FFFFFF"/>
              </a:solidFill>
              <a:latin typeface="Proxima Nova"/>
              <a:ea typeface="Proxima Nova"/>
              <a:cs typeface="Proxima Nova"/>
              <a:sym typeface="Proxima Nova"/>
            </a:endParaRPr>
          </a:p>
        </p:txBody>
      </p:sp>
      <p:sp>
        <p:nvSpPr>
          <p:cNvPr id="981" name="Google Shape;981;p81"/>
          <p:cNvSpPr txBox="1">
            <a:spLocks noGrp="1"/>
          </p:cNvSpPr>
          <p:nvPr>
            <p:ph type="subTitle" idx="1"/>
          </p:nvPr>
        </p:nvSpPr>
        <p:spPr>
          <a:xfrm>
            <a:off x="137300" y="759825"/>
            <a:ext cx="4974600" cy="4040400"/>
          </a:xfrm>
          <a:prstGeom prst="rect">
            <a:avLst/>
          </a:prstGeom>
          <a:noFill/>
          <a:ln>
            <a:noFill/>
          </a:ln>
        </p:spPr>
        <p:txBody>
          <a:bodyPr spcFirstLastPara="1" wrap="square" lIns="91425" tIns="91425" rIns="91425" bIns="91425" anchor="t" anchorCtr="0">
            <a:noAutofit/>
          </a:bodyPr>
          <a:lstStyle/>
          <a:p>
            <a:pPr marL="228600" lvl="0" indent="-228600" algn="l" rtl="0">
              <a:spcBef>
                <a:spcPts val="0"/>
              </a:spcBef>
              <a:spcAft>
                <a:spcPts val="0"/>
              </a:spcAft>
              <a:buNone/>
            </a:pPr>
            <a:r>
              <a:rPr lang="en-US" sz="1300" b="1" dirty="0">
                <a:solidFill>
                  <a:srgbClr val="FFFFFF"/>
                </a:solidFill>
                <a:latin typeface="Proxima Nova"/>
                <a:ea typeface="Proxima Nova"/>
                <a:cs typeface="Proxima Nova"/>
                <a:sym typeface="Proxima Nova"/>
              </a:rPr>
              <a:t>Pivotal Application Service</a:t>
            </a:r>
            <a:r>
              <a:rPr lang="en-US" sz="1300" dirty="0">
                <a:solidFill>
                  <a:srgbClr val="FFFFFF"/>
                </a:solidFill>
                <a:latin typeface="Proxima Nova"/>
                <a:ea typeface="Proxima Nova"/>
                <a:cs typeface="Proxima Nova"/>
                <a:sym typeface="Proxima Nova"/>
              </a:rPr>
              <a:t> (PAS) is the best place to run Spring Boot applications; just look at all the built-in features... </a:t>
            </a:r>
            <a:endParaRPr sz="1300" dirty="0">
              <a:solidFill>
                <a:srgbClr val="FFFFFF"/>
              </a:solidFill>
              <a:latin typeface="Proxima Nova"/>
              <a:ea typeface="Proxima Nova"/>
              <a:cs typeface="Proxima Nova"/>
              <a:sym typeface="Proxima Nova"/>
            </a:endParaRPr>
          </a:p>
          <a:p>
            <a:pPr marL="228600" lvl="0" indent="-228600" algn="l" rtl="0">
              <a:spcBef>
                <a:spcPts val="0"/>
              </a:spcBef>
              <a:spcAft>
                <a:spcPts val="0"/>
              </a:spcAft>
              <a:buNone/>
            </a:pPr>
            <a:endParaRPr sz="1300" dirty="0">
              <a:solidFill>
                <a:srgbClr val="FFFFFF"/>
              </a:solidFill>
              <a:latin typeface="Proxima Nova"/>
              <a:ea typeface="Proxima Nova"/>
              <a:cs typeface="Proxima Nova"/>
              <a:sym typeface="Proxima Nova"/>
            </a:endParaRPr>
          </a:p>
          <a:p>
            <a:pPr marL="457200" lvl="0" indent="-311150" algn="l" rtl="0">
              <a:spcBef>
                <a:spcPts val="0"/>
              </a:spcBef>
              <a:spcAft>
                <a:spcPts val="0"/>
              </a:spcAft>
              <a:buClr>
                <a:srgbClr val="FFFFFF"/>
              </a:buClr>
              <a:buSzPts val="1300"/>
              <a:buFont typeface="Proxima Nova"/>
              <a:buChar char="★"/>
            </a:pPr>
            <a:r>
              <a:rPr lang="en-US" sz="1300" b="1" dirty="0">
                <a:solidFill>
                  <a:schemeClr val="accent6"/>
                </a:solidFill>
                <a:latin typeface="Proxima Nova"/>
                <a:ea typeface="Proxima Nova"/>
                <a:cs typeface="Proxima Nova"/>
                <a:sym typeface="Proxima Nova"/>
              </a:rPr>
              <a:t>Java </a:t>
            </a:r>
            <a:r>
              <a:rPr lang="en-US" sz="1300" b="1" dirty="0" err="1">
                <a:solidFill>
                  <a:schemeClr val="accent6"/>
                </a:solidFill>
                <a:latin typeface="Proxima Nova"/>
                <a:ea typeface="Proxima Nova"/>
                <a:cs typeface="Proxima Nova"/>
                <a:sym typeface="Proxima Nova"/>
              </a:rPr>
              <a:t>Buildpack</a:t>
            </a:r>
            <a:r>
              <a:rPr lang="en-US" sz="1300" dirty="0">
                <a:solidFill>
                  <a:srgbClr val="FFFFFF"/>
                </a:solidFill>
                <a:latin typeface="Proxima Nova"/>
                <a:ea typeface="Proxima Nova"/>
                <a:cs typeface="Proxima Nova"/>
                <a:sym typeface="Proxima Nova"/>
              </a:rPr>
              <a:t> with autoconfiguration, a choice of JVM variants, a hardened Ubuntu OS and OCI containerization</a:t>
            </a:r>
            <a:endParaRPr sz="1300" dirty="0">
              <a:solidFill>
                <a:srgbClr val="FFFFFF"/>
              </a:solidFill>
              <a:latin typeface="Proxima Nova"/>
              <a:ea typeface="Proxima Nova"/>
              <a:cs typeface="Proxima Nova"/>
              <a:sym typeface="Proxima Nova"/>
            </a:endParaRPr>
          </a:p>
          <a:p>
            <a:pPr marL="457200" lvl="0" indent="-311150" algn="l" rtl="0">
              <a:spcBef>
                <a:spcPts val="0"/>
              </a:spcBef>
              <a:spcAft>
                <a:spcPts val="0"/>
              </a:spcAft>
              <a:buClr>
                <a:srgbClr val="FFFFFF"/>
              </a:buClr>
              <a:buSzPts val="1300"/>
              <a:buFont typeface="Proxima Nova"/>
              <a:buChar char="★"/>
            </a:pPr>
            <a:r>
              <a:rPr lang="en-US" sz="1300" b="1" dirty="0">
                <a:solidFill>
                  <a:schemeClr val="accent6"/>
                </a:solidFill>
                <a:latin typeface="Proxima Nova"/>
                <a:ea typeface="Proxima Nova"/>
                <a:cs typeface="Proxima Nova"/>
                <a:sym typeface="Proxima Nova"/>
              </a:rPr>
              <a:t>TAS Container Management </a:t>
            </a:r>
            <a:r>
              <a:rPr lang="en-US" sz="1300" dirty="0">
                <a:solidFill>
                  <a:srgbClr val="FFFFFF"/>
                </a:solidFill>
                <a:latin typeface="Proxima Nova"/>
                <a:ea typeface="Proxima Nova"/>
                <a:cs typeface="Proxima Nova"/>
                <a:sym typeface="Proxima Nova"/>
              </a:rPr>
              <a:t>scales up and down with ease</a:t>
            </a:r>
            <a:endParaRPr sz="1300" dirty="0">
              <a:solidFill>
                <a:srgbClr val="FFFFFF"/>
              </a:solidFill>
              <a:latin typeface="Proxima Nova"/>
              <a:ea typeface="Proxima Nova"/>
              <a:cs typeface="Proxima Nova"/>
              <a:sym typeface="Proxima Nova"/>
            </a:endParaRPr>
          </a:p>
          <a:p>
            <a:pPr marL="457200" lvl="0" indent="-311150">
              <a:buClr>
                <a:srgbClr val="FFFFFF"/>
              </a:buClr>
              <a:buSzPts val="1300"/>
              <a:buFont typeface="Proxima Nova"/>
              <a:buChar char="★"/>
            </a:pPr>
            <a:r>
              <a:rPr lang="en-US" sz="1300" b="1" dirty="0">
                <a:solidFill>
                  <a:schemeClr val="accent6"/>
                </a:solidFill>
                <a:latin typeface="Proxima Nova"/>
                <a:ea typeface="Proxima Nova"/>
                <a:cs typeface="Proxima Nova"/>
                <a:sym typeface="Proxima Nova"/>
              </a:rPr>
              <a:t>TAS Apps Manager</a:t>
            </a:r>
            <a:r>
              <a:rPr lang="en-US" sz="1300" b="1" dirty="0">
                <a:solidFill>
                  <a:srgbClr val="FFFFFF"/>
                </a:solidFill>
                <a:latin typeface="Proxima Nova"/>
                <a:ea typeface="Proxima Nova"/>
                <a:cs typeface="Proxima Nova"/>
                <a:sym typeface="Proxima Nova"/>
              </a:rPr>
              <a:t> </a:t>
            </a:r>
            <a:r>
              <a:rPr lang="en-US" sz="1300" dirty="0">
                <a:solidFill>
                  <a:srgbClr val="FFFFFF"/>
                </a:solidFill>
                <a:latin typeface="Proxima Nova"/>
                <a:ea typeface="Proxima Nova"/>
                <a:cs typeface="Proxima Nova"/>
                <a:sym typeface="Proxima Nova"/>
              </a:rPr>
              <a:t>is a graphical UI dashboard which shows your app’s Actuators, ENV vars, Traces and more</a:t>
            </a:r>
            <a:endParaRPr sz="1300" dirty="0">
              <a:solidFill>
                <a:srgbClr val="FFFFFF"/>
              </a:solidFill>
              <a:latin typeface="Proxima Nova"/>
              <a:ea typeface="Proxima Nova"/>
              <a:cs typeface="Proxima Nova"/>
              <a:sym typeface="Proxima Nova"/>
            </a:endParaRPr>
          </a:p>
          <a:p>
            <a:pPr marL="457200" lvl="0" indent="-311150">
              <a:buClr>
                <a:srgbClr val="FFFFFF"/>
              </a:buClr>
              <a:buSzPts val="1300"/>
              <a:buFont typeface="Proxima Nova"/>
              <a:buChar char="★"/>
            </a:pPr>
            <a:r>
              <a:rPr lang="en-US" sz="1300" b="1" dirty="0">
                <a:solidFill>
                  <a:schemeClr val="accent6"/>
                </a:solidFill>
                <a:latin typeface="Proxima Nova"/>
                <a:ea typeface="Proxima Nova"/>
                <a:cs typeface="Proxima Nova"/>
                <a:sym typeface="Proxima Nova"/>
              </a:rPr>
              <a:t>TAS Marketplace</a:t>
            </a:r>
            <a:r>
              <a:rPr lang="en-US" sz="1300" b="1" dirty="0">
                <a:solidFill>
                  <a:srgbClr val="FFFFFF"/>
                </a:solidFill>
                <a:latin typeface="Proxima Nova"/>
                <a:ea typeface="Proxima Nova"/>
                <a:cs typeface="Proxima Nova"/>
                <a:sym typeface="Proxima Nova"/>
              </a:rPr>
              <a:t> </a:t>
            </a:r>
            <a:r>
              <a:rPr lang="en-US" sz="1300" dirty="0">
                <a:solidFill>
                  <a:srgbClr val="FFFFFF"/>
                </a:solidFill>
                <a:latin typeface="Proxima Nova"/>
                <a:ea typeface="Proxima Nova"/>
                <a:cs typeface="Proxima Nova"/>
                <a:sym typeface="Proxima Nova"/>
              </a:rPr>
              <a:t>allows </a:t>
            </a:r>
            <a:r>
              <a:rPr lang="en-US" sz="1300" u="sng" dirty="0">
                <a:solidFill>
                  <a:srgbClr val="FFFFFF"/>
                </a:solidFill>
                <a:latin typeface="Proxima Nova"/>
                <a:ea typeface="Proxima Nova"/>
                <a:cs typeface="Proxima Nova"/>
                <a:sym typeface="Proxima Nova"/>
              </a:rPr>
              <a:t>on-demand</a:t>
            </a:r>
            <a:r>
              <a:rPr lang="en-US" sz="1300" dirty="0">
                <a:solidFill>
                  <a:srgbClr val="FFFFFF"/>
                </a:solidFill>
                <a:latin typeface="Proxima Nova"/>
                <a:ea typeface="Proxima Nova"/>
                <a:cs typeface="Proxima Nova"/>
                <a:sym typeface="Proxima Nova"/>
              </a:rPr>
              <a:t> provisioning of highly-available backing services such as Databases, Messaging etc.</a:t>
            </a:r>
            <a:endParaRPr sz="1300" dirty="0">
              <a:solidFill>
                <a:srgbClr val="FFFFFF"/>
              </a:solidFill>
              <a:latin typeface="Proxima Nova"/>
              <a:ea typeface="Proxima Nova"/>
              <a:cs typeface="Proxima Nova"/>
              <a:sym typeface="Proxima Nova"/>
            </a:endParaRPr>
          </a:p>
          <a:p>
            <a:pPr marL="457200" lvl="0" indent="-311150" algn="l" rtl="0">
              <a:spcBef>
                <a:spcPts val="0"/>
              </a:spcBef>
              <a:spcAft>
                <a:spcPts val="0"/>
              </a:spcAft>
              <a:buClr>
                <a:srgbClr val="FFFFFF"/>
              </a:buClr>
              <a:buSzPts val="1300"/>
              <a:buFont typeface="Proxima Nova"/>
              <a:buChar char="★"/>
            </a:pPr>
            <a:r>
              <a:rPr lang="en-US" sz="1300" b="1" dirty="0">
                <a:solidFill>
                  <a:schemeClr val="accent6"/>
                </a:solidFill>
                <a:latin typeface="Proxima Nova"/>
                <a:ea typeface="Proxima Nova"/>
                <a:cs typeface="Proxima Nova"/>
                <a:sym typeface="Proxima Nova"/>
              </a:rPr>
              <a:t>Spring Cloud Services</a:t>
            </a:r>
            <a:r>
              <a:rPr lang="en-US" sz="1300" dirty="0">
                <a:solidFill>
                  <a:srgbClr val="FFFFFF"/>
                </a:solidFill>
                <a:latin typeface="Proxima Nova"/>
                <a:ea typeface="Proxima Nova"/>
                <a:cs typeface="Proxima Nova"/>
                <a:sym typeface="Proxima Nova"/>
              </a:rPr>
              <a:t> brings popular Spring Cloud features to the marketplace including registry and config</a:t>
            </a:r>
            <a:endParaRPr sz="1300" dirty="0">
              <a:solidFill>
                <a:srgbClr val="FFFFFF"/>
              </a:solidFill>
              <a:latin typeface="Proxima Nova"/>
              <a:ea typeface="Proxima Nova"/>
              <a:cs typeface="Proxima Nova"/>
              <a:sym typeface="Proxima Nova"/>
            </a:endParaRPr>
          </a:p>
          <a:p>
            <a:pPr marL="457200" lvl="0" indent="-311150">
              <a:buClr>
                <a:srgbClr val="FFFFFF"/>
              </a:buClr>
              <a:buSzPts val="1300"/>
              <a:buFont typeface="Proxima Nova"/>
              <a:buChar char="★"/>
            </a:pPr>
            <a:r>
              <a:rPr lang="en-US" sz="1300" b="1" dirty="0">
                <a:solidFill>
                  <a:schemeClr val="accent6"/>
                </a:solidFill>
                <a:latin typeface="Proxima Nova"/>
                <a:ea typeface="Proxima Nova"/>
                <a:cs typeface="Proxima Nova"/>
                <a:sym typeface="Proxima Nova"/>
              </a:rPr>
              <a:t>TAS UAA </a:t>
            </a:r>
            <a:r>
              <a:rPr lang="en-US" sz="1300" dirty="0">
                <a:solidFill>
                  <a:srgbClr val="FFFFFF"/>
                </a:solidFill>
                <a:latin typeface="Proxima Nova"/>
                <a:ea typeface="Proxima Nova"/>
                <a:cs typeface="Proxima Nova"/>
                <a:sym typeface="Proxima Nova"/>
              </a:rPr>
              <a:t>allows single-sign-on and consolidation of LDAP, SAML and OAuth for comprehensive application security</a:t>
            </a:r>
            <a:endParaRPr sz="1300" dirty="0">
              <a:solidFill>
                <a:srgbClr val="FFFFFF"/>
              </a:solidFill>
              <a:latin typeface="Proxima Nova"/>
              <a:ea typeface="Proxima Nova"/>
              <a:cs typeface="Proxima Nova"/>
              <a:sym typeface="Proxima Nova"/>
            </a:endParaRPr>
          </a:p>
          <a:p>
            <a:pPr marL="457200" lvl="0" indent="-311150">
              <a:buClr>
                <a:srgbClr val="FFFFFF"/>
              </a:buClr>
              <a:buSzPts val="1300"/>
              <a:buFont typeface="Proxima Nova"/>
              <a:buChar char="★"/>
            </a:pPr>
            <a:r>
              <a:rPr lang="en-US" sz="1300" b="1" dirty="0">
                <a:solidFill>
                  <a:schemeClr val="accent6"/>
                </a:solidFill>
                <a:latin typeface="Proxima Nova"/>
                <a:ea typeface="Proxima Nova"/>
                <a:cs typeface="Proxima Nova"/>
                <a:sym typeface="Proxima Nova"/>
              </a:rPr>
              <a:t>TAS Routing</a:t>
            </a:r>
            <a:r>
              <a:rPr lang="en-US" sz="1300" dirty="0">
                <a:solidFill>
                  <a:srgbClr val="FFFFFF"/>
                </a:solidFill>
                <a:latin typeface="Proxima Nova"/>
                <a:ea typeface="Proxima Nova"/>
                <a:cs typeface="Proxima Nova"/>
                <a:sym typeface="Proxima Nova"/>
              </a:rPr>
              <a:t> gives your customers instant and secure access to your application with no firewalls, </a:t>
            </a:r>
            <a:r>
              <a:rPr lang="en-US" sz="1300" dirty="0" err="1">
                <a:solidFill>
                  <a:srgbClr val="FFFFFF"/>
                </a:solidFill>
                <a:latin typeface="Proxima Nova"/>
                <a:ea typeface="Proxima Nova"/>
                <a:cs typeface="Proxima Nova"/>
                <a:sym typeface="Proxima Nova"/>
              </a:rPr>
              <a:t>dns</a:t>
            </a:r>
            <a:r>
              <a:rPr lang="en-US" sz="1300" dirty="0">
                <a:solidFill>
                  <a:srgbClr val="FFFFFF"/>
                </a:solidFill>
                <a:latin typeface="Proxima Nova"/>
                <a:ea typeface="Proxima Nova"/>
                <a:cs typeface="Proxima Nova"/>
                <a:sym typeface="Proxima Nova"/>
              </a:rPr>
              <a:t> or tickets</a:t>
            </a:r>
            <a:endParaRPr sz="1300" dirty="0">
              <a:solidFill>
                <a:srgbClr val="FFFFFF"/>
              </a:solidFill>
              <a:latin typeface="Proxima Nova"/>
              <a:ea typeface="Proxima Nova"/>
              <a:cs typeface="Proxima Nova"/>
              <a:sym typeface="Proxima Nova"/>
            </a:endParaRPr>
          </a:p>
          <a:p>
            <a:pPr marL="457200" lvl="0" indent="-311150">
              <a:buClr>
                <a:srgbClr val="FFFFFF"/>
              </a:buClr>
              <a:buSzPts val="1300"/>
              <a:buFont typeface="Proxima Nova"/>
              <a:buChar char="★"/>
            </a:pPr>
            <a:r>
              <a:rPr lang="en-US" sz="1300" b="1" dirty="0">
                <a:solidFill>
                  <a:schemeClr val="accent6"/>
                </a:solidFill>
                <a:latin typeface="Proxima Nova"/>
                <a:ea typeface="Proxima Nova"/>
                <a:cs typeface="Proxima Nova"/>
                <a:sym typeface="Proxima Nova"/>
              </a:rPr>
              <a:t>TAS Networking &amp; Isolation Segments</a:t>
            </a:r>
            <a:r>
              <a:rPr lang="en-US" sz="1300" dirty="0">
                <a:solidFill>
                  <a:srgbClr val="FFFFFF"/>
                </a:solidFill>
                <a:latin typeface="Proxima Nova"/>
                <a:ea typeface="Proxima Nova"/>
                <a:cs typeface="Proxima Nova"/>
                <a:sym typeface="Proxima Nova"/>
              </a:rPr>
              <a:t> allows you to easily configure application networking permissions</a:t>
            </a:r>
            <a:endParaRPr sz="1300" dirty="0">
              <a:solidFill>
                <a:srgbClr val="FFFFFF"/>
              </a:solidFill>
              <a:latin typeface="Proxima Nova"/>
              <a:ea typeface="Proxima Nova"/>
              <a:cs typeface="Proxima Nova"/>
              <a:sym typeface="Proxima Nova"/>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989"/>
        <p:cNvGrpSpPr/>
        <p:nvPr/>
      </p:nvGrpSpPr>
      <p:grpSpPr>
        <a:xfrm>
          <a:off x="0" y="0"/>
          <a:ext cx="0" cy="0"/>
          <a:chOff x="0" y="0"/>
          <a:chExt cx="0" cy="0"/>
        </a:xfrm>
      </p:grpSpPr>
      <p:pic>
        <p:nvPicPr>
          <p:cNvPr id="990" name="Google Shape;990;p82" descr="view@2x.jpg"/>
          <p:cNvPicPr preferRelativeResize="0"/>
          <p:nvPr/>
        </p:nvPicPr>
        <p:blipFill rotWithShape="1">
          <a:blip r:embed="rId3">
            <a:alphaModFix amt="80000"/>
          </a:blip>
          <a:srcRect t="7847" b="7856"/>
          <a:stretch/>
        </p:blipFill>
        <p:spPr>
          <a:xfrm>
            <a:off x="0" y="0"/>
            <a:ext cx="9144000" cy="5143500"/>
          </a:xfrm>
          <a:prstGeom prst="rect">
            <a:avLst/>
          </a:prstGeom>
          <a:noFill/>
          <a:ln>
            <a:noFill/>
          </a:ln>
        </p:spPr>
      </p:pic>
      <p:sp>
        <p:nvSpPr>
          <p:cNvPr id="991" name="Google Shape;991;p82"/>
          <p:cNvSpPr/>
          <p:nvPr/>
        </p:nvSpPr>
        <p:spPr>
          <a:xfrm>
            <a:off x="0" y="0"/>
            <a:ext cx="9176400" cy="5143500"/>
          </a:xfrm>
          <a:prstGeom prst="rect">
            <a:avLst/>
          </a:prstGeom>
          <a:solidFill>
            <a:srgbClr val="00253E">
              <a:alpha val="69800"/>
            </a:srgbClr>
          </a:solidFill>
          <a:ln>
            <a:noFill/>
          </a:ln>
          <a:effectLst>
            <a:outerShdw blurRad="39999" dist="23000" dir="5400000" rotWithShape="0">
              <a:srgbClr val="000000">
                <a:alpha val="3451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800" b="0" i="0" u="none" strike="noStrike" cap="none">
              <a:solidFill>
                <a:srgbClr val="00253E"/>
              </a:solidFill>
              <a:latin typeface="Arial"/>
              <a:ea typeface="Arial"/>
              <a:cs typeface="Arial"/>
              <a:sym typeface="Arial"/>
            </a:endParaRPr>
          </a:p>
        </p:txBody>
      </p:sp>
      <p:sp>
        <p:nvSpPr>
          <p:cNvPr id="992" name="Google Shape;992;p82"/>
          <p:cNvSpPr txBox="1"/>
          <p:nvPr/>
        </p:nvSpPr>
        <p:spPr>
          <a:xfrm>
            <a:off x="-1632908" y="-1179221"/>
            <a:ext cx="184800" cy="307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993" name="Google Shape;993;p82"/>
          <p:cNvSpPr txBox="1"/>
          <p:nvPr/>
        </p:nvSpPr>
        <p:spPr>
          <a:xfrm>
            <a:off x="760950" y="1376850"/>
            <a:ext cx="7622100" cy="23898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US" sz="4000" b="1">
                <a:solidFill>
                  <a:srgbClr val="FFFFFF"/>
                </a:solidFill>
                <a:latin typeface="Proxima Nova"/>
                <a:ea typeface="Proxima Nova"/>
                <a:cs typeface="Proxima Nova"/>
                <a:sym typeface="Proxima Nova"/>
              </a:rPr>
              <a:t>Let’s try it...</a:t>
            </a:r>
            <a:endParaRPr sz="4000" b="1">
              <a:solidFill>
                <a:srgbClr val="FFFFFF"/>
              </a:solidFill>
              <a:latin typeface="Proxima Nova"/>
              <a:ea typeface="Proxima Nova"/>
              <a:cs typeface="Proxima Nova"/>
              <a:sym typeface="Proxima Nova"/>
            </a:endParaRPr>
          </a:p>
        </p:txBody>
      </p:sp>
      <p:grpSp>
        <p:nvGrpSpPr>
          <p:cNvPr id="994" name="Google Shape;994;p82"/>
          <p:cNvGrpSpPr/>
          <p:nvPr/>
        </p:nvGrpSpPr>
        <p:grpSpPr>
          <a:xfrm>
            <a:off x="3669300" y="1711460"/>
            <a:ext cx="1805400" cy="536386"/>
            <a:chOff x="3233750" y="1711500"/>
            <a:chExt cx="1805400" cy="589500"/>
          </a:xfrm>
        </p:grpSpPr>
        <p:cxnSp>
          <p:nvCxnSpPr>
            <p:cNvPr id="995" name="Google Shape;995;p82"/>
            <p:cNvCxnSpPr/>
            <p:nvPr/>
          </p:nvCxnSpPr>
          <p:spPr>
            <a:xfrm>
              <a:off x="3252044" y="1711500"/>
              <a:ext cx="0" cy="589500"/>
            </a:xfrm>
            <a:prstGeom prst="straightConnector1">
              <a:avLst/>
            </a:prstGeom>
            <a:noFill/>
            <a:ln w="38100" cap="flat" cmpd="sng">
              <a:solidFill>
                <a:srgbClr val="1AB9A5"/>
              </a:solidFill>
              <a:prstDash val="solid"/>
              <a:round/>
              <a:headEnd type="none" w="med" len="med"/>
              <a:tailEnd type="none" w="med" len="med"/>
            </a:ln>
          </p:spPr>
        </p:cxnSp>
        <p:cxnSp>
          <p:nvCxnSpPr>
            <p:cNvPr id="996" name="Google Shape;996;p82"/>
            <p:cNvCxnSpPr/>
            <p:nvPr/>
          </p:nvCxnSpPr>
          <p:spPr>
            <a:xfrm>
              <a:off x="3233750" y="1711500"/>
              <a:ext cx="1805400" cy="0"/>
            </a:xfrm>
            <a:prstGeom prst="straightConnector1">
              <a:avLst/>
            </a:prstGeom>
            <a:noFill/>
            <a:ln w="38100" cap="flat" cmpd="sng">
              <a:solidFill>
                <a:srgbClr val="1AB9A5"/>
              </a:solidFill>
              <a:prstDash val="solid"/>
              <a:round/>
              <a:headEnd type="none" w="med" len="med"/>
              <a:tailEnd type="none" w="med" len="med"/>
            </a:ln>
          </p:spPr>
        </p:cxnSp>
        <p:cxnSp>
          <p:nvCxnSpPr>
            <p:cNvPr id="997" name="Google Shape;997;p82"/>
            <p:cNvCxnSpPr/>
            <p:nvPr/>
          </p:nvCxnSpPr>
          <p:spPr>
            <a:xfrm>
              <a:off x="5020696" y="1711500"/>
              <a:ext cx="0" cy="589500"/>
            </a:xfrm>
            <a:prstGeom prst="straightConnector1">
              <a:avLst/>
            </a:prstGeom>
            <a:noFill/>
            <a:ln w="38100" cap="flat" cmpd="sng">
              <a:solidFill>
                <a:srgbClr val="1AB9A5"/>
              </a:solidFill>
              <a:prstDash val="solid"/>
              <a:round/>
              <a:headEnd type="none" w="med" len="med"/>
              <a:tailEnd type="none" w="med" len="med"/>
            </a:ln>
          </p:spPr>
        </p:cxnSp>
      </p:grpSp>
      <p:grpSp>
        <p:nvGrpSpPr>
          <p:cNvPr id="998" name="Google Shape;998;p82"/>
          <p:cNvGrpSpPr/>
          <p:nvPr/>
        </p:nvGrpSpPr>
        <p:grpSpPr>
          <a:xfrm>
            <a:off x="3669300" y="3019105"/>
            <a:ext cx="1805400" cy="536386"/>
            <a:chOff x="3233750" y="2966075"/>
            <a:chExt cx="1805400" cy="589500"/>
          </a:xfrm>
        </p:grpSpPr>
        <p:cxnSp>
          <p:nvCxnSpPr>
            <p:cNvPr id="999" name="Google Shape;999;p82"/>
            <p:cNvCxnSpPr/>
            <p:nvPr/>
          </p:nvCxnSpPr>
          <p:spPr>
            <a:xfrm>
              <a:off x="3252044" y="2966075"/>
              <a:ext cx="0" cy="589500"/>
            </a:xfrm>
            <a:prstGeom prst="straightConnector1">
              <a:avLst/>
            </a:prstGeom>
            <a:noFill/>
            <a:ln w="38100" cap="flat" cmpd="sng">
              <a:solidFill>
                <a:srgbClr val="1AB9A5"/>
              </a:solidFill>
              <a:prstDash val="solid"/>
              <a:round/>
              <a:headEnd type="none" w="med" len="med"/>
              <a:tailEnd type="none" w="med" len="med"/>
            </a:ln>
          </p:spPr>
        </p:cxnSp>
        <p:cxnSp>
          <p:nvCxnSpPr>
            <p:cNvPr id="1000" name="Google Shape;1000;p82"/>
            <p:cNvCxnSpPr/>
            <p:nvPr/>
          </p:nvCxnSpPr>
          <p:spPr>
            <a:xfrm>
              <a:off x="3233750" y="3555575"/>
              <a:ext cx="1805400" cy="0"/>
            </a:xfrm>
            <a:prstGeom prst="straightConnector1">
              <a:avLst/>
            </a:prstGeom>
            <a:noFill/>
            <a:ln w="38100" cap="flat" cmpd="sng">
              <a:solidFill>
                <a:srgbClr val="1AB9A5"/>
              </a:solidFill>
              <a:prstDash val="solid"/>
              <a:round/>
              <a:headEnd type="none" w="med" len="med"/>
              <a:tailEnd type="none" w="med" len="med"/>
            </a:ln>
          </p:spPr>
        </p:cxnSp>
        <p:cxnSp>
          <p:nvCxnSpPr>
            <p:cNvPr id="1001" name="Google Shape;1001;p82"/>
            <p:cNvCxnSpPr/>
            <p:nvPr/>
          </p:nvCxnSpPr>
          <p:spPr>
            <a:xfrm>
              <a:off x="5020696" y="2966075"/>
              <a:ext cx="0" cy="589500"/>
            </a:xfrm>
            <a:prstGeom prst="straightConnector1">
              <a:avLst/>
            </a:prstGeom>
            <a:noFill/>
            <a:ln w="38100" cap="flat" cmpd="sng">
              <a:solidFill>
                <a:srgbClr val="1AB9A5"/>
              </a:solidFill>
              <a:prstDash val="solid"/>
              <a:round/>
              <a:headEnd type="none" w="med" len="med"/>
              <a:tailEnd type="none" w="med" len="med"/>
            </a:ln>
          </p:spPr>
        </p:cxnSp>
      </p:grpSp>
      <p:grpSp>
        <p:nvGrpSpPr>
          <p:cNvPr id="1002" name="Google Shape;1002;p82"/>
          <p:cNvGrpSpPr/>
          <p:nvPr/>
        </p:nvGrpSpPr>
        <p:grpSpPr>
          <a:xfrm>
            <a:off x="287525" y="4854556"/>
            <a:ext cx="634914" cy="148716"/>
            <a:chOff x="1841475" y="2392725"/>
            <a:chExt cx="3928925" cy="920275"/>
          </a:xfrm>
        </p:grpSpPr>
        <p:sp>
          <p:nvSpPr>
            <p:cNvPr id="1003" name="Google Shape;1003;p82"/>
            <p:cNvSpPr/>
            <p:nvPr/>
          </p:nvSpPr>
          <p:spPr>
            <a:xfrm>
              <a:off x="2574175" y="2392725"/>
              <a:ext cx="139950" cy="905175"/>
            </a:xfrm>
            <a:custGeom>
              <a:avLst/>
              <a:gdLst/>
              <a:ahLst/>
              <a:cxnLst/>
              <a:rect l="l" t="t" r="r" b="b"/>
              <a:pathLst>
                <a:path w="5598" h="36207" extrusionOk="0">
                  <a:moveTo>
                    <a:pt x="1" y="0"/>
                  </a:moveTo>
                  <a:lnTo>
                    <a:pt x="1" y="5411"/>
                  </a:lnTo>
                  <a:lnTo>
                    <a:pt x="5575" y="5411"/>
                  </a:lnTo>
                  <a:lnTo>
                    <a:pt x="5575" y="0"/>
                  </a:lnTo>
                  <a:close/>
                  <a:moveTo>
                    <a:pt x="1" y="9383"/>
                  </a:moveTo>
                  <a:lnTo>
                    <a:pt x="1" y="36206"/>
                  </a:lnTo>
                  <a:lnTo>
                    <a:pt x="5598" y="36206"/>
                  </a:lnTo>
                  <a:lnTo>
                    <a:pt x="5598" y="9383"/>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82"/>
            <p:cNvSpPr/>
            <p:nvPr/>
          </p:nvSpPr>
          <p:spPr>
            <a:xfrm>
              <a:off x="2816875" y="2626700"/>
              <a:ext cx="703700" cy="686300"/>
            </a:xfrm>
            <a:custGeom>
              <a:avLst/>
              <a:gdLst/>
              <a:ahLst/>
              <a:cxnLst/>
              <a:rect l="l" t="t" r="r" b="b"/>
              <a:pathLst>
                <a:path w="28148" h="27452" extrusionOk="0">
                  <a:moveTo>
                    <a:pt x="0" y="0"/>
                  </a:moveTo>
                  <a:lnTo>
                    <a:pt x="0" y="3949"/>
                  </a:lnTo>
                  <a:lnTo>
                    <a:pt x="2601" y="3949"/>
                  </a:lnTo>
                  <a:lnTo>
                    <a:pt x="9081" y="23201"/>
                  </a:lnTo>
                  <a:cubicBezTo>
                    <a:pt x="10103" y="26151"/>
                    <a:pt x="11821" y="27451"/>
                    <a:pt x="14701" y="27451"/>
                  </a:cubicBezTo>
                  <a:cubicBezTo>
                    <a:pt x="16629" y="27451"/>
                    <a:pt x="19021" y="26987"/>
                    <a:pt x="20368" y="23201"/>
                  </a:cubicBezTo>
                  <a:lnTo>
                    <a:pt x="28148" y="0"/>
                  </a:lnTo>
                  <a:lnTo>
                    <a:pt x="22783" y="0"/>
                  </a:lnTo>
                  <a:lnTo>
                    <a:pt x="15978" y="21529"/>
                  </a:lnTo>
                  <a:cubicBezTo>
                    <a:pt x="15723" y="22458"/>
                    <a:pt x="15537" y="23015"/>
                    <a:pt x="14701" y="23015"/>
                  </a:cubicBezTo>
                  <a:cubicBezTo>
                    <a:pt x="13888" y="23015"/>
                    <a:pt x="13703" y="22458"/>
                    <a:pt x="13424" y="21529"/>
                  </a:cubicBezTo>
                  <a:lnTo>
                    <a:pt x="6712"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82"/>
            <p:cNvSpPr/>
            <p:nvPr/>
          </p:nvSpPr>
          <p:spPr>
            <a:xfrm>
              <a:off x="3557125" y="2626700"/>
              <a:ext cx="614900" cy="685700"/>
            </a:xfrm>
            <a:custGeom>
              <a:avLst/>
              <a:gdLst/>
              <a:ahLst/>
              <a:cxnLst/>
              <a:rect l="l" t="t" r="r" b="b"/>
              <a:pathLst>
                <a:path w="24596" h="27428" extrusionOk="0">
                  <a:moveTo>
                    <a:pt x="12310" y="4436"/>
                  </a:moveTo>
                  <a:cubicBezTo>
                    <a:pt x="16676" y="4436"/>
                    <a:pt x="19347" y="7711"/>
                    <a:pt x="19347" y="11636"/>
                  </a:cubicBezTo>
                  <a:lnTo>
                    <a:pt x="19347" y="15839"/>
                  </a:lnTo>
                  <a:cubicBezTo>
                    <a:pt x="19347" y="19764"/>
                    <a:pt x="16653" y="23039"/>
                    <a:pt x="12310" y="23039"/>
                  </a:cubicBezTo>
                  <a:cubicBezTo>
                    <a:pt x="7851" y="23039"/>
                    <a:pt x="5296" y="19764"/>
                    <a:pt x="5319" y="15839"/>
                  </a:cubicBezTo>
                  <a:lnTo>
                    <a:pt x="5319" y="11636"/>
                  </a:lnTo>
                  <a:cubicBezTo>
                    <a:pt x="5319" y="7711"/>
                    <a:pt x="7735" y="4436"/>
                    <a:pt x="12310" y="4436"/>
                  </a:cubicBezTo>
                  <a:close/>
                  <a:moveTo>
                    <a:pt x="12310" y="0"/>
                  </a:moveTo>
                  <a:cubicBezTo>
                    <a:pt x="5087" y="0"/>
                    <a:pt x="1" y="4785"/>
                    <a:pt x="47" y="11612"/>
                  </a:cubicBezTo>
                  <a:lnTo>
                    <a:pt x="47" y="15816"/>
                  </a:lnTo>
                  <a:cubicBezTo>
                    <a:pt x="47" y="22644"/>
                    <a:pt x="5087" y="27428"/>
                    <a:pt x="12310" y="27428"/>
                  </a:cubicBezTo>
                  <a:cubicBezTo>
                    <a:pt x="19556" y="27428"/>
                    <a:pt x="24595" y="22644"/>
                    <a:pt x="24595" y="15816"/>
                  </a:cubicBezTo>
                  <a:lnTo>
                    <a:pt x="24595" y="11612"/>
                  </a:lnTo>
                  <a:cubicBezTo>
                    <a:pt x="24595" y="4785"/>
                    <a:pt x="19556" y="0"/>
                    <a:pt x="12310"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82"/>
            <p:cNvSpPr/>
            <p:nvPr/>
          </p:nvSpPr>
          <p:spPr>
            <a:xfrm>
              <a:off x="4732275" y="2617400"/>
              <a:ext cx="582350" cy="679925"/>
            </a:xfrm>
            <a:custGeom>
              <a:avLst/>
              <a:gdLst/>
              <a:ahLst/>
              <a:cxnLst/>
              <a:rect l="l" t="t" r="r" b="b"/>
              <a:pathLst>
                <a:path w="23294" h="27197" extrusionOk="0">
                  <a:moveTo>
                    <a:pt x="11914" y="1"/>
                  </a:moveTo>
                  <a:cubicBezTo>
                    <a:pt x="4552" y="1"/>
                    <a:pt x="0" y="4646"/>
                    <a:pt x="0" y="12101"/>
                  </a:cubicBezTo>
                  <a:lnTo>
                    <a:pt x="0" y="15027"/>
                  </a:lnTo>
                  <a:cubicBezTo>
                    <a:pt x="0" y="22482"/>
                    <a:pt x="4552" y="27196"/>
                    <a:pt x="11914" y="27196"/>
                  </a:cubicBezTo>
                  <a:cubicBezTo>
                    <a:pt x="12077" y="27196"/>
                    <a:pt x="13377" y="27196"/>
                    <a:pt x="13958" y="27127"/>
                  </a:cubicBezTo>
                  <a:lnTo>
                    <a:pt x="13958" y="22644"/>
                  </a:lnTo>
                  <a:cubicBezTo>
                    <a:pt x="13726" y="22644"/>
                    <a:pt x="12054" y="22691"/>
                    <a:pt x="11914" y="22691"/>
                  </a:cubicBezTo>
                  <a:cubicBezTo>
                    <a:pt x="7896" y="22691"/>
                    <a:pt x="5226" y="19625"/>
                    <a:pt x="5226" y="15027"/>
                  </a:cubicBezTo>
                  <a:lnTo>
                    <a:pt x="5226" y="12101"/>
                  </a:lnTo>
                  <a:cubicBezTo>
                    <a:pt x="5226" y="7502"/>
                    <a:pt x="7920" y="4437"/>
                    <a:pt x="11914" y="4437"/>
                  </a:cubicBezTo>
                  <a:cubicBezTo>
                    <a:pt x="13702" y="4437"/>
                    <a:pt x="16443" y="4576"/>
                    <a:pt x="17395" y="4785"/>
                  </a:cubicBezTo>
                  <a:lnTo>
                    <a:pt x="17674" y="4831"/>
                  </a:lnTo>
                  <a:lnTo>
                    <a:pt x="17674" y="27196"/>
                  </a:lnTo>
                  <a:lnTo>
                    <a:pt x="23271" y="27196"/>
                  </a:lnTo>
                  <a:lnTo>
                    <a:pt x="23271" y="2137"/>
                  </a:lnTo>
                  <a:cubicBezTo>
                    <a:pt x="23294" y="1673"/>
                    <a:pt x="23294" y="1510"/>
                    <a:pt x="22272" y="1232"/>
                  </a:cubicBezTo>
                  <a:cubicBezTo>
                    <a:pt x="19485" y="512"/>
                    <a:pt x="15119" y="1"/>
                    <a:pt x="11914" y="1"/>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82"/>
            <p:cNvSpPr/>
            <p:nvPr/>
          </p:nvSpPr>
          <p:spPr>
            <a:xfrm>
              <a:off x="5448725" y="2392725"/>
              <a:ext cx="139950" cy="905175"/>
            </a:xfrm>
            <a:custGeom>
              <a:avLst/>
              <a:gdLst/>
              <a:ahLst/>
              <a:cxnLst/>
              <a:rect l="l" t="t" r="r" b="b"/>
              <a:pathLst>
                <a:path w="5598" h="36207" extrusionOk="0">
                  <a:moveTo>
                    <a:pt x="1" y="0"/>
                  </a:moveTo>
                  <a:lnTo>
                    <a:pt x="1" y="36206"/>
                  </a:lnTo>
                  <a:lnTo>
                    <a:pt x="5598" y="36206"/>
                  </a:lnTo>
                  <a:lnTo>
                    <a:pt x="5598" y="0"/>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82"/>
            <p:cNvSpPr/>
            <p:nvPr/>
          </p:nvSpPr>
          <p:spPr>
            <a:xfrm>
              <a:off x="1841475" y="2392725"/>
              <a:ext cx="617775" cy="904600"/>
            </a:xfrm>
            <a:custGeom>
              <a:avLst/>
              <a:gdLst/>
              <a:ahLst/>
              <a:cxnLst/>
              <a:rect l="l" t="t" r="r" b="b"/>
              <a:pathLst>
                <a:path w="24711" h="36184" extrusionOk="0">
                  <a:moveTo>
                    <a:pt x="0" y="0"/>
                  </a:moveTo>
                  <a:lnTo>
                    <a:pt x="0" y="36183"/>
                  </a:lnTo>
                  <a:lnTo>
                    <a:pt x="5806" y="36183"/>
                  </a:lnTo>
                  <a:lnTo>
                    <a:pt x="5806" y="5040"/>
                  </a:lnTo>
                  <a:lnTo>
                    <a:pt x="9220" y="5040"/>
                  </a:lnTo>
                  <a:cubicBezTo>
                    <a:pt x="9940" y="5040"/>
                    <a:pt x="10544" y="5063"/>
                    <a:pt x="11194" y="5086"/>
                  </a:cubicBezTo>
                  <a:cubicBezTo>
                    <a:pt x="16234" y="5179"/>
                    <a:pt x="18695" y="7176"/>
                    <a:pt x="18695" y="11101"/>
                  </a:cubicBezTo>
                  <a:lnTo>
                    <a:pt x="18695" y="11543"/>
                  </a:lnTo>
                  <a:cubicBezTo>
                    <a:pt x="18695" y="15165"/>
                    <a:pt x="16698" y="17581"/>
                    <a:pt x="11217" y="17581"/>
                  </a:cubicBezTo>
                  <a:lnTo>
                    <a:pt x="9592" y="17581"/>
                  </a:lnTo>
                  <a:lnTo>
                    <a:pt x="9592" y="22458"/>
                  </a:lnTo>
                  <a:cubicBezTo>
                    <a:pt x="10172" y="22481"/>
                    <a:pt x="10683" y="22504"/>
                    <a:pt x="11240" y="22504"/>
                  </a:cubicBezTo>
                  <a:cubicBezTo>
                    <a:pt x="19137" y="22504"/>
                    <a:pt x="24710" y="19392"/>
                    <a:pt x="24710" y="11612"/>
                  </a:cubicBezTo>
                  <a:lnTo>
                    <a:pt x="24710" y="11148"/>
                  </a:lnTo>
                  <a:cubicBezTo>
                    <a:pt x="24687" y="3019"/>
                    <a:pt x="18626" y="0"/>
                    <a:pt x="9824"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82"/>
            <p:cNvSpPr/>
            <p:nvPr/>
          </p:nvSpPr>
          <p:spPr>
            <a:xfrm>
              <a:off x="4278825" y="2482125"/>
              <a:ext cx="369275" cy="814025"/>
            </a:xfrm>
            <a:custGeom>
              <a:avLst/>
              <a:gdLst/>
              <a:ahLst/>
              <a:cxnLst/>
              <a:rect l="l" t="t" r="r" b="b"/>
              <a:pathLst>
                <a:path w="14771" h="32561" extrusionOk="0">
                  <a:moveTo>
                    <a:pt x="5667" y="1"/>
                  </a:moveTo>
                  <a:lnTo>
                    <a:pt x="0" y="744"/>
                  </a:lnTo>
                  <a:lnTo>
                    <a:pt x="0" y="25710"/>
                  </a:lnTo>
                  <a:cubicBezTo>
                    <a:pt x="0" y="30447"/>
                    <a:pt x="2346" y="32561"/>
                    <a:pt x="7618" y="32561"/>
                  </a:cubicBezTo>
                  <a:lnTo>
                    <a:pt x="14771" y="32561"/>
                  </a:lnTo>
                  <a:lnTo>
                    <a:pt x="14771" y="28241"/>
                  </a:lnTo>
                  <a:lnTo>
                    <a:pt x="9499" y="28241"/>
                  </a:lnTo>
                  <a:cubicBezTo>
                    <a:pt x="7223" y="28241"/>
                    <a:pt x="5667" y="28148"/>
                    <a:pt x="5667" y="25710"/>
                  </a:cubicBezTo>
                  <a:lnTo>
                    <a:pt x="5667" y="10103"/>
                  </a:lnTo>
                  <a:lnTo>
                    <a:pt x="14771" y="10103"/>
                  </a:lnTo>
                  <a:lnTo>
                    <a:pt x="14771" y="5783"/>
                  </a:lnTo>
                  <a:lnTo>
                    <a:pt x="5667" y="5783"/>
                  </a:lnTo>
                  <a:lnTo>
                    <a:pt x="5667" y="1"/>
                  </a:ln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82"/>
            <p:cNvSpPr/>
            <p:nvPr/>
          </p:nvSpPr>
          <p:spPr>
            <a:xfrm>
              <a:off x="5652525" y="3180600"/>
              <a:ext cx="117875" cy="117300"/>
            </a:xfrm>
            <a:custGeom>
              <a:avLst/>
              <a:gdLst/>
              <a:ahLst/>
              <a:cxnLst/>
              <a:rect l="l" t="t" r="r" b="b"/>
              <a:pathLst>
                <a:path w="4715" h="4692" extrusionOk="0">
                  <a:moveTo>
                    <a:pt x="2230" y="1277"/>
                  </a:moveTo>
                  <a:cubicBezTo>
                    <a:pt x="2741" y="1277"/>
                    <a:pt x="2973" y="1463"/>
                    <a:pt x="2973" y="1812"/>
                  </a:cubicBezTo>
                  <a:cubicBezTo>
                    <a:pt x="2973" y="2160"/>
                    <a:pt x="2741" y="2369"/>
                    <a:pt x="2299" y="2369"/>
                  </a:cubicBezTo>
                  <a:lnTo>
                    <a:pt x="1812" y="2369"/>
                  </a:lnTo>
                  <a:lnTo>
                    <a:pt x="1812" y="1277"/>
                  </a:lnTo>
                  <a:close/>
                  <a:moveTo>
                    <a:pt x="1580" y="1045"/>
                  </a:moveTo>
                  <a:lnTo>
                    <a:pt x="1580" y="3553"/>
                  </a:lnTo>
                  <a:lnTo>
                    <a:pt x="1858" y="3553"/>
                  </a:lnTo>
                  <a:lnTo>
                    <a:pt x="1858" y="2601"/>
                  </a:lnTo>
                  <a:lnTo>
                    <a:pt x="2462" y="2578"/>
                  </a:lnTo>
                  <a:lnTo>
                    <a:pt x="3089" y="3553"/>
                  </a:lnTo>
                  <a:lnTo>
                    <a:pt x="3391" y="3553"/>
                  </a:lnTo>
                  <a:lnTo>
                    <a:pt x="2741" y="2508"/>
                  </a:lnTo>
                  <a:cubicBezTo>
                    <a:pt x="3019" y="2392"/>
                    <a:pt x="3252" y="2160"/>
                    <a:pt x="3252" y="1788"/>
                  </a:cubicBezTo>
                  <a:cubicBezTo>
                    <a:pt x="3252" y="1324"/>
                    <a:pt x="2927" y="1045"/>
                    <a:pt x="2299" y="1045"/>
                  </a:cubicBezTo>
                  <a:close/>
                  <a:moveTo>
                    <a:pt x="2346" y="302"/>
                  </a:moveTo>
                  <a:cubicBezTo>
                    <a:pt x="3461" y="302"/>
                    <a:pt x="4343" y="1231"/>
                    <a:pt x="4343" y="2323"/>
                  </a:cubicBezTo>
                  <a:cubicBezTo>
                    <a:pt x="4343" y="3414"/>
                    <a:pt x="3461" y="4320"/>
                    <a:pt x="2346" y="4320"/>
                  </a:cubicBezTo>
                  <a:cubicBezTo>
                    <a:pt x="1254" y="4320"/>
                    <a:pt x="349" y="3414"/>
                    <a:pt x="349" y="2323"/>
                  </a:cubicBezTo>
                  <a:cubicBezTo>
                    <a:pt x="349" y="1208"/>
                    <a:pt x="1254" y="302"/>
                    <a:pt x="2346" y="302"/>
                  </a:cubicBezTo>
                  <a:close/>
                  <a:moveTo>
                    <a:pt x="2346" y="0"/>
                  </a:moveTo>
                  <a:cubicBezTo>
                    <a:pt x="1045" y="0"/>
                    <a:pt x="0" y="1045"/>
                    <a:pt x="0" y="2346"/>
                  </a:cubicBezTo>
                  <a:cubicBezTo>
                    <a:pt x="0" y="3623"/>
                    <a:pt x="1045" y="4691"/>
                    <a:pt x="2346" y="4691"/>
                  </a:cubicBezTo>
                  <a:cubicBezTo>
                    <a:pt x="3670" y="4691"/>
                    <a:pt x="4715" y="3623"/>
                    <a:pt x="4715" y="2346"/>
                  </a:cubicBezTo>
                  <a:cubicBezTo>
                    <a:pt x="4715" y="1045"/>
                    <a:pt x="3670" y="0"/>
                    <a:pt x="2346" y="0"/>
                  </a:cubicBezTo>
                  <a:close/>
                </a:path>
              </a:pathLst>
            </a:custGeom>
            <a:solidFill>
              <a:srgbClr val="00B5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1032"/>
        <p:cNvGrpSpPr/>
        <p:nvPr/>
      </p:nvGrpSpPr>
      <p:grpSpPr>
        <a:xfrm>
          <a:off x="0" y="0"/>
          <a:ext cx="0" cy="0"/>
          <a:chOff x="0" y="0"/>
          <a:chExt cx="0" cy="0"/>
        </a:xfrm>
      </p:grpSpPr>
      <p:sp>
        <p:nvSpPr>
          <p:cNvPr id="1033" name="Google Shape;1033;p85"/>
          <p:cNvSpPr/>
          <p:nvPr/>
        </p:nvSpPr>
        <p:spPr>
          <a:xfrm>
            <a:off x="287350" y="1181100"/>
            <a:ext cx="4442700" cy="2726400"/>
          </a:xfrm>
          <a:prstGeom prst="wedgeRectCallout">
            <a:avLst>
              <a:gd name="adj1" fmla="val -21360"/>
              <a:gd name="adj2" fmla="val 63365"/>
            </a:avLst>
          </a:prstGeom>
          <a:solidFill>
            <a:srgbClr val="FFFFFF"/>
          </a:solidFill>
          <a:ln>
            <a:noFill/>
          </a:ln>
          <a:effectLst>
            <a:outerShdw blurRad="1022350" dist="152400" dir="5400000" sx="102000" sy="102000" algn="t" rotWithShape="0">
              <a:srgbClr val="D6D6D6">
                <a:alpha val="8471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85"/>
          <p:cNvSpPr/>
          <p:nvPr/>
        </p:nvSpPr>
        <p:spPr>
          <a:xfrm>
            <a:off x="283775" y="1179900"/>
            <a:ext cx="4486500" cy="273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85"/>
          <p:cNvSpPr txBox="1"/>
          <p:nvPr/>
        </p:nvSpPr>
        <p:spPr>
          <a:xfrm>
            <a:off x="404600" y="1754777"/>
            <a:ext cx="4228200" cy="1935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folHlink"/>
              </a:buClr>
              <a:buSzPts val="1100"/>
              <a:buFont typeface="Arial"/>
              <a:buNone/>
            </a:pPr>
            <a:r>
              <a:rPr lang="en-US" sz="1600">
                <a:solidFill>
                  <a:schemeClr val="dk1"/>
                </a:solidFill>
                <a:latin typeface="Proxima Nova"/>
                <a:ea typeface="Proxima Nova"/>
                <a:cs typeface="Proxima Nova"/>
                <a:sym typeface="Proxima Nova"/>
              </a:rPr>
              <a:t>“Spring and its features align very well with where we want to go as a company...”</a:t>
            </a:r>
            <a:endParaRPr sz="1600">
              <a:solidFill>
                <a:schemeClr val="dk1"/>
              </a:solidFill>
              <a:latin typeface="Proxima Nova"/>
              <a:ea typeface="Proxima Nova"/>
              <a:cs typeface="Proxima Nova"/>
              <a:sym typeface="Proxima Nova"/>
            </a:endParaRPr>
          </a:p>
          <a:p>
            <a:pPr marL="0" lvl="0" indent="0" algn="l" rtl="0">
              <a:lnSpc>
                <a:spcPct val="115000"/>
              </a:lnSpc>
              <a:spcBef>
                <a:spcPts val="0"/>
              </a:spcBef>
              <a:spcAft>
                <a:spcPts val="0"/>
              </a:spcAft>
              <a:buClr>
                <a:schemeClr val="folHlink"/>
              </a:buClr>
              <a:buSzPts val="1100"/>
              <a:buFont typeface="Arial"/>
              <a:buNone/>
            </a:pPr>
            <a:endParaRPr sz="1600" b="1">
              <a:solidFill>
                <a:schemeClr val="dk1"/>
              </a:solidFill>
              <a:latin typeface="Proxima Nova"/>
              <a:ea typeface="Proxima Nova"/>
              <a:cs typeface="Proxima Nova"/>
              <a:sym typeface="Proxima Nova"/>
            </a:endParaRPr>
          </a:p>
          <a:p>
            <a:pPr marL="0" lvl="0" indent="0" algn="l" rtl="0">
              <a:lnSpc>
                <a:spcPct val="115000"/>
              </a:lnSpc>
              <a:spcBef>
                <a:spcPts val="0"/>
              </a:spcBef>
              <a:spcAft>
                <a:spcPts val="0"/>
              </a:spcAft>
              <a:buClr>
                <a:schemeClr val="folHlink"/>
              </a:buClr>
              <a:buSzPts val="1100"/>
              <a:buFont typeface="Arial"/>
              <a:buNone/>
            </a:pPr>
            <a:r>
              <a:rPr lang="en-US" sz="1600" b="1">
                <a:solidFill>
                  <a:schemeClr val="dk1"/>
                </a:solidFill>
                <a:latin typeface="Proxima Nova"/>
                <a:ea typeface="Proxima Nova"/>
                <a:cs typeface="Proxima Nova"/>
                <a:sym typeface="Proxima Nova"/>
              </a:rPr>
              <a:t>“</a:t>
            </a:r>
            <a:r>
              <a:rPr lang="en-US" sz="1600">
                <a:solidFill>
                  <a:schemeClr val="dk1"/>
                </a:solidFill>
                <a:latin typeface="Proxima Nova"/>
                <a:ea typeface="Proxima Nova"/>
                <a:cs typeface="Proxima Nova"/>
                <a:sym typeface="Proxima Nova"/>
              </a:rPr>
              <a:t>In 2018, </a:t>
            </a:r>
            <a:r>
              <a:rPr lang="en-US" sz="1600" b="1">
                <a:solidFill>
                  <a:schemeClr val="dk1"/>
                </a:solidFill>
                <a:latin typeface="Proxima Nova"/>
                <a:ea typeface="Proxima Nova"/>
                <a:cs typeface="Proxima Nova"/>
                <a:sym typeface="Proxima Nova"/>
              </a:rPr>
              <a:t>Netflix</a:t>
            </a:r>
            <a:r>
              <a:rPr lang="en-US" sz="1600">
                <a:solidFill>
                  <a:schemeClr val="dk1"/>
                </a:solidFill>
                <a:latin typeface="Proxima Nova"/>
                <a:ea typeface="Proxima Nova"/>
                <a:cs typeface="Proxima Nova"/>
                <a:sym typeface="Proxima Nova"/>
              </a:rPr>
              <a:t> is moving to </a:t>
            </a:r>
            <a:r>
              <a:rPr lang="en-US" sz="1600" b="1">
                <a:solidFill>
                  <a:schemeClr val="dk1"/>
                </a:solidFill>
                <a:latin typeface="Proxima Nova"/>
                <a:ea typeface="Proxima Nova"/>
                <a:cs typeface="Proxima Nova"/>
                <a:sym typeface="Proxima Nova"/>
              </a:rPr>
              <a:t>Spring</a:t>
            </a:r>
            <a:r>
              <a:rPr lang="en-US" sz="1600">
                <a:solidFill>
                  <a:schemeClr val="dk1"/>
                </a:solidFill>
                <a:latin typeface="Proxima Nova"/>
                <a:ea typeface="Proxima Nova"/>
                <a:cs typeface="Proxima Nova"/>
                <a:sym typeface="Proxima Nova"/>
              </a:rPr>
              <a:t> </a:t>
            </a:r>
            <a:r>
              <a:rPr lang="en-US" sz="1600" b="1">
                <a:solidFill>
                  <a:schemeClr val="dk1"/>
                </a:solidFill>
                <a:latin typeface="Proxima Nova"/>
                <a:ea typeface="Proxima Nova"/>
                <a:cs typeface="Proxima Nova"/>
                <a:sym typeface="Proxima Nova"/>
              </a:rPr>
              <a:t>Boot</a:t>
            </a:r>
            <a:r>
              <a:rPr lang="en-US" sz="1600">
                <a:solidFill>
                  <a:schemeClr val="dk1"/>
                </a:solidFill>
                <a:latin typeface="Proxima Nova"/>
                <a:ea typeface="Proxima Nova"/>
                <a:cs typeface="Proxima Nova"/>
                <a:sym typeface="Proxima Nova"/>
              </a:rPr>
              <a:t> as our core Java framework, leveraging the community’s contributions via </a:t>
            </a:r>
            <a:r>
              <a:rPr lang="en-US" sz="1600" b="1">
                <a:solidFill>
                  <a:schemeClr val="dk1"/>
                </a:solidFill>
                <a:latin typeface="Proxima Nova"/>
                <a:ea typeface="Proxima Nova"/>
                <a:cs typeface="Proxima Nova"/>
                <a:sym typeface="Proxima Nova"/>
              </a:rPr>
              <a:t>Spring Cloud</a:t>
            </a:r>
            <a:r>
              <a:rPr lang="en-US" sz="1600">
                <a:solidFill>
                  <a:schemeClr val="dk1"/>
                </a:solidFill>
                <a:latin typeface="Proxima Nova"/>
                <a:ea typeface="Proxima Nova"/>
                <a:cs typeface="Proxima Nova"/>
                <a:sym typeface="Proxima Nova"/>
              </a:rPr>
              <a:t> Netflix”</a:t>
            </a:r>
            <a:endParaRPr sz="1600">
              <a:solidFill>
                <a:schemeClr val="dk1"/>
              </a:solidFill>
              <a:latin typeface="Proxima Nova"/>
              <a:ea typeface="Proxima Nova"/>
              <a:cs typeface="Proxima Nova"/>
              <a:sym typeface="Proxima Nova"/>
            </a:endParaRPr>
          </a:p>
          <a:p>
            <a:pPr marL="0" lvl="0" indent="0" algn="l" rtl="0">
              <a:lnSpc>
                <a:spcPct val="115000"/>
              </a:lnSpc>
              <a:spcBef>
                <a:spcPts val="0"/>
              </a:spcBef>
              <a:spcAft>
                <a:spcPts val="0"/>
              </a:spcAft>
              <a:buNone/>
            </a:pPr>
            <a:endParaRPr sz="1600" b="1">
              <a:solidFill>
                <a:schemeClr val="dk1"/>
              </a:solidFill>
              <a:latin typeface="Proxima Nova"/>
              <a:ea typeface="Proxima Nova"/>
              <a:cs typeface="Proxima Nova"/>
              <a:sym typeface="Proxima Nova"/>
            </a:endParaRPr>
          </a:p>
        </p:txBody>
      </p:sp>
      <p:sp>
        <p:nvSpPr>
          <p:cNvPr id="1036" name="Google Shape;1036;p85"/>
          <p:cNvSpPr txBox="1">
            <a:spLocks noGrp="1"/>
          </p:cNvSpPr>
          <p:nvPr>
            <p:ph type="title"/>
          </p:nvPr>
        </p:nvSpPr>
        <p:spPr>
          <a:xfrm>
            <a:off x="192475" y="151275"/>
            <a:ext cx="8663100" cy="39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solidFill>
                  <a:srgbClr val="003F6A"/>
                </a:solidFill>
              </a:rPr>
              <a:t>What others are saying...</a:t>
            </a:r>
            <a:endParaRPr>
              <a:solidFill>
                <a:srgbClr val="003F6A"/>
              </a:solidFill>
            </a:endParaRPr>
          </a:p>
        </p:txBody>
      </p:sp>
      <p:pic>
        <p:nvPicPr>
          <p:cNvPr id="1037" name="Google Shape;1037;p85"/>
          <p:cNvPicPr preferRelativeResize="0"/>
          <p:nvPr/>
        </p:nvPicPr>
        <p:blipFill>
          <a:blip r:embed="rId3">
            <a:alphaModFix/>
          </a:blip>
          <a:stretch>
            <a:fillRect/>
          </a:stretch>
        </p:blipFill>
        <p:spPr>
          <a:xfrm>
            <a:off x="1761049" y="1038049"/>
            <a:ext cx="1515302" cy="852350"/>
          </a:xfrm>
          <a:prstGeom prst="rect">
            <a:avLst/>
          </a:prstGeom>
          <a:noFill/>
          <a:ln>
            <a:noFill/>
          </a:ln>
        </p:spPr>
      </p:pic>
      <p:sp>
        <p:nvSpPr>
          <p:cNvPr id="1038" name="Google Shape;1038;p85"/>
          <p:cNvSpPr txBox="1"/>
          <p:nvPr/>
        </p:nvSpPr>
        <p:spPr>
          <a:xfrm>
            <a:off x="868775" y="4358000"/>
            <a:ext cx="1449600" cy="299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000" u="sng">
                <a:solidFill>
                  <a:schemeClr val="hlink"/>
                </a:solidFill>
                <a:latin typeface="Proxima Nova"/>
                <a:ea typeface="Proxima Nova"/>
                <a:cs typeface="Proxima Nova"/>
                <a:sym typeface="Proxima Nova"/>
                <a:hlinkClick r:id="rId4"/>
              </a:rPr>
              <a:t>Netflix Blog</a:t>
            </a:r>
            <a:endParaRPr sz="1000">
              <a:latin typeface="Proxima Nova"/>
              <a:ea typeface="Proxima Nova"/>
              <a:cs typeface="Proxima Nova"/>
              <a:sym typeface="Proxima Nova"/>
            </a:endParaRPr>
          </a:p>
        </p:txBody>
      </p:sp>
      <p:sp>
        <p:nvSpPr>
          <p:cNvPr id="1039" name="Google Shape;1039;p85"/>
          <p:cNvSpPr/>
          <p:nvPr/>
        </p:nvSpPr>
        <p:spPr>
          <a:xfrm>
            <a:off x="5159200" y="1166175"/>
            <a:ext cx="3605100" cy="2726400"/>
          </a:xfrm>
          <a:prstGeom prst="wedgeRectCallout">
            <a:avLst>
              <a:gd name="adj1" fmla="val -21360"/>
              <a:gd name="adj2" fmla="val 63365"/>
            </a:avLst>
          </a:prstGeom>
          <a:solidFill>
            <a:srgbClr val="FFFFFF"/>
          </a:solidFill>
          <a:ln>
            <a:noFill/>
          </a:ln>
          <a:effectLst>
            <a:outerShdw blurRad="1022350" dist="152400" dir="5400000" sx="102000" sy="102000" algn="t" rotWithShape="0">
              <a:srgbClr val="D6D6D6">
                <a:alpha val="8471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40" name="Google Shape;1040;p85"/>
          <p:cNvPicPr preferRelativeResize="0"/>
          <p:nvPr/>
        </p:nvPicPr>
        <p:blipFill>
          <a:blip r:embed="rId5">
            <a:alphaModFix/>
          </a:blip>
          <a:stretch>
            <a:fillRect/>
          </a:stretch>
        </p:blipFill>
        <p:spPr>
          <a:xfrm>
            <a:off x="5641975" y="1749925"/>
            <a:ext cx="2721000" cy="1221225"/>
          </a:xfrm>
          <a:prstGeom prst="rect">
            <a:avLst/>
          </a:prstGeom>
          <a:noFill/>
          <a:ln>
            <a:noFill/>
          </a:ln>
        </p:spPr>
      </p:pic>
      <p:sp>
        <p:nvSpPr>
          <p:cNvPr id="1041" name="Google Shape;1041;p85"/>
          <p:cNvSpPr txBox="1"/>
          <p:nvPr/>
        </p:nvSpPr>
        <p:spPr>
          <a:xfrm>
            <a:off x="5662450" y="1252350"/>
            <a:ext cx="2721000" cy="393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500" b="1">
                <a:solidFill>
                  <a:srgbClr val="003F6A"/>
                </a:solidFill>
                <a:latin typeface="Proxima Nova"/>
                <a:ea typeface="Proxima Nova"/>
                <a:cs typeface="Proxima Nova"/>
                <a:sym typeface="Proxima Nova"/>
              </a:rPr>
              <a:t>DEVELOPERS</a:t>
            </a:r>
            <a:endParaRPr sz="2500" b="1">
              <a:solidFill>
                <a:srgbClr val="003F6A"/>
              </a:solidFill>
              <a:latin typeface="Proxima Nova"/>
              <a:ea typeface="Proxima Nova"/>
              <a:cs typeface="Proxima Nova"/>
              <a:sym typeface="Proxima Nova"/>
            </a:endParaRPr>
          </a:p>
        </p:txBody>
      </p:sp>
      <p:sp>
        <p:nvSpPr>
          <p:cNvPr id="1042" name="Google Shape;1042;p85"/>
          <p:cNvSpPr txBox="1"/>
          <p:nvPr/>
        </p:nvSpPr>
        <p:spPr>
          <a:xfrm>
            <a:off x="5516975" y="4343075"/>
            <a:ext cx="1449600" cy="299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000" u="sng">
                <a:solidFill>
                  <a:srgbClr val="009FDF"/>
                </a:solidFill>
                <a:latin typeface="Proxima Nova"/>
                <a:ea typeface="Proxima Nova"/>
                <a:cs typeface="Proxima Nova"/>
                <a:sym typeface="Proxima Nova"/>
                <a:hlinkClick r:id="rId6">
                  <a:extLst>
                    <a:ext uri="{A12FA001-AC4F-418D-AE19-62706E023703}">
                      <ahyp:hlinkClr xmlns:ahyp="http://schemas.microsoft.com/office/drawing/2018/hyperlinkcolor" val="tx"/>
                    </a:ext>
                  </a:extLst>
                </a:hlinkClick>
              </a:rPr>
              <a:t>Tweet</a:t>
            </a:r>
            <a:endParaRPr sz="1000">
              <a:latin typeface="Proxima Nova"/>
              <a:ea typeface="Proxima Nova"/>
              <a:cs typeface="Proxima Nova"/>
              <a:sym typeface="Proxima Nova"/>
            </a:endParaRPr>
          </a:p>
        </p:txBody>
      </p:sp>
      <p:pic>
        <p:nvPicPr>
          <p:cNvPr id="1043" name="Google Shape;1043;p85"/>
          <p:cNvPicPr preferRelativeResize="0"/>
          <p:nvPr/>
        </p:nvPicPr>
        <p:blipFill>
          <a:blip r:embed="rId7">
            <a:alphaModFix/>
          </a:blip>
          <a:stretch>
            <a:fillRect/>
          </a:stretch>
        </p:blipFill>
        <p:spPr>
          <a:xfrm>
            <a:off x="5641975" y="2858155"/>
            <a:ext cx="2721000" cy="80794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066"/>
        <p:cNvGrpSpPr/>
        <p:nvPr/>
      </p:nvGrpSpPr>
      <p:grpSpPr>
        <a:xfrm>
          <a:off x="0" y="0"/>
          <a:ext cx="0" cy="0"/>
          <a:chOff x="0" y="0"/>
          <a:chExt cx="0" cy="0"/>
        </a:xfrm>
      </p:grpSpPr>
      <p:pic>
        <p:nvPicPr>
          <p:cNvPr id="1067" name="Google Shape;1067;p87" descr="SiliconValley-01.jpg"/>
          <p:cNvPicPr preferRelativeResize="0"/>
          <p:nvPr/>
        </p:nvPicPr>
        <p:blipFill rotWithShape="1">
          <a:blip r:embed="rId3">
            <a:alphaModFix/>
          </a:blip>
          <a:srcRect t="1976" r="25810" b="31254"/>
          <a:stretch/>
        </p:blipFill>
        <p:spPr>
          <a:xfrm>
            <a:off x="0" y="0"/>
            <a:ext cx="9144000" cy="5143500"/>
          </a:xfrm>
          <a:prstGeom prst="rect">
            <a:avLst/>
          </a:prstGeom>
          <a:noFill/>
          <a:ln>
            <a:noFill/>
          </a:ln>
        </p:spPr>
      </p:pic>
      <p:sp>
        <p:nvSpPr>
          <p:cNvPr id="1068" name="Google Shape;1068;p87"/>
          <p:cNvSpPr/>
          <p:nvPr/>
        </p:nvSpPr>
        <p:spPr>
          <a:xfrm>
            <a:off x="0" y="-25"/>
            <a:ext cx="9144000" cy="5143500"/>
          </a:xfrm>
          <a:prstGeom prst="rect">
            <a:avLst/>
          </a:prstGeom>
          <a:gradFill>
            <a:gsLst>
              <a:gs pos="0">
                <a:srgbClr val="1AB9A5"/>
              </a:gs>
              <a:gs pos="10000">
                <a:srgbClr val="1AB9A5"/>
              </a:gs>
              <a:gs pos="100000">
                <a:srgbClr val="1AB9A5">
                  <a:alpha val="74509"/>
                </a:srgbClr>
              </a:gs>
            </a:gsLst>
            <a:lin ang="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800" b="0" i="0" u="none" strike="noStrike" cap="none">
              <a:solidFill>
                <a:srgbClr val="A9DBD6"/>
              </a:solidFill>
              <a:latin typeface="Arial"/>
              <a:ea typeface="Arial"/>
              <a:cs typeface="Arial"/>
              <a:sym typeface="Arial"/>
            </a:endParaRPr>
          </a:p>
        </p:txBody>
      </p:sp>
      <p:sp>
        <p:nvSpPr>
          <p:cNvPr id="1069" name="Google Shape;1069;p87"/>
          <p:cNvSpPr txBox="1"/>
          <p:nvPr/>
        </p:nvSpPr>
        <p:spPr>
          <a:xfrm>
            <a:off x="668800" y="2538500"/>
            <a:ext cx="7796700" cy="1529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500">
                <a:solidFill>
                  <a:srgbClr val="00253E"/>
                </a:solidFill>
                <a:latin typeface="Proxima Nova"/>
                <a:ea typeface="Proxima Nova"/>
                <a:cs typeface="Proxima Nova"/>
                <a:sym typeface="Proxima Nova"/>
              </a:rPr>
              <a:t>Transforming How The World Builds Software</a:t>
            </a:r>
            <a:endParaRPr sz="2500">
              <a:solidFill>
                <a:srgbClr val="00253E"/>
              </a:solidFill>
              <a:latin typeface="Proxima Nova"/>
              <a:ea typeface="Proxima Nova"/>
              <a:cs typeface="Proxima Nova"/>
              <a:sym typeface="Proxima Nova"/>
            </a:endParaRPr>
          </a:p>
        </p:txBody>
      </p:sp>
      <p:cxnSp>
        <p:nvCxnSpPr>
          <p:cNvPr id="1070" name="Google Shape;1070;p87"/>
          <p:cNvCxnSpPr/>
          <p:nvPr/>
        </p:nvCxnSpPr>
        <p:spPr>
          <a:xfrm>
            <a:off x="4202557" y="2323836"/>
            <a:ext cx="738900" cy="0"/>
          </a:xfrm>
          <a:prstGeom prst="straightConnector1">
            <a:avLst/>
          </a:prstGeom>
          <a:noFill/>
          <a:ln w="38100" cap="flat" cmpd="sng">
            <a:solidFill>
              <a:schemeClr val="accent6"/>
            </a:solidFill>
            <a:prstDash val="solid"/>
            <a:round/>
            <a:headEnd type="none" w="sm" len="sm"/>
            <a:tailEnd type="none" w="sm" len="sm"/>
          </a:ln>
        </p:spPr>
      </p:cxnSp>
      <p:grpSp>
        <p:nvGrpSpPr>
          <p:cNvPr id="1071" name="Google Shape;1071;p87"/>
          <p:cNvGrpSpPr/>
          <p:nvPr/>
        </p:nvGrpSpPr>
        <p:grpSpPr>
          <a:xfrm>
            <a:off x="3681215" y="1516127"/>
            <a:ext cx="1866239" cy="437131"/>
            <a:chOff x="1841475" y="2392725"/>
            <a:chExt cx="3928925" cy="920275"/>
          </a:xfrm>
        </p:grpSpPr>
        <p:sp>
          <p:nvSpPr>
            <p:cNvPr id="1072" name="Google Shape;1072;p87"/>
            <p:cNvSpPr/>
            <p:nvPr/>
          </p:nvSpPr>
          <p:spPr>
            <a:xfrm>
              <a:off x="2574175" y="2392725"/>
              <a:ext cx="139950" cy="905175"/>
            </a:xfrm>
            <a:custGeom>
              <a:avLst/>
              <a:gdLst/>
              <a:ahLst/>
              <a:cxnLst/>
              <a:rect l="l" t="t" r="r" b="b"/>
              <a:pathLst>
                <a:path w="5598" h="36207" extrusionOk="0">
                  <a:moveTo>
                    <a:pt x="1" y="0"/>
                  </a:moveTo>
                  <a:lnTo>
                    <a:pt x="1" y="5411"/>
                  </a:lnTo>
                  <a:lnTo>
                    <a:pt x="5575" y="5411"/>
                  </a:lnTo>
                  <a:lnTo>
                    <a:pt x="5575" y="0"/>
                  </a:lnTo>
                  <a:close/>
                  <a:moveTo>
                    <a:pt x="1" y="9383"/>
                  </a:moveTo>
                  <a:lnTo>
                    <a:pt x="1" y="36206"/>
                  </a:lnTo>
                  <a:lnTo>
                    <a:pt x="5598" y="36206"/>
                  </a:lnTo>
                  <a:lnTo>
                    <a:pt x="5598" y="9383"/>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87"/>
            <p:cNvSpPr/>
            <p:nvPr/>
          </p:nvSpPr>
          <p:spPr>
            <a:xfrm>
              <a:off x="2816875" y="2626700"/>
              <a:ext cx="703700" cy="686300"/>
            </a:xfrm>
            <a:custGeom>
              <a:avLst/>
              <a:gdLst/>
              <a:ahLst/>
              <a:cxnLst/>
              <a:rect l="l" t="t" r="r" b="b"/>
              <a:pathLst>
                <a:path w="28148" h="27452" extrusionOk="0">
                  <a:moveTo>
                    <a:pt x="0" y="0"/>
                  </a:moveTo>
                  <a:lnTo>
                    <a:pt x="0" y="3949"/>
                  </a:lnTo>
                  <a:lnTo>
                    <a:pt x="2601" y="3949"/>
                  </a:lnTo>
                  <a:lnTo>
                    <a:pt x="9081" y="23201"/>
                  </a:lnTo>
                  <a:cubicBezTo>
                    <a:pt x="10103" y="26151"/>
                    <a:pt x="11821" y="27451"/>
                    <a:pt x="14701" y="27451"/>
                  </a:cubicBezTo>
                  <a:cubicBezTo>
                    <a:pt x="16629" y="27451"/>
                    <a:pt x="19021" y="26987"/>
                    <a:pt x="20368" y="23201"/>
                  </a:cubicBezTo>
                  <a:lnTo>
                    <a:pt x="28148" y="0"/>
                  </a:lnTo>
                  <a:lnTo>
                    <a:pt x="22783" y="0"/>
                  </a:lnTo>
                  <a:lnTo>
                    <a:pt x="15978" y="21529"/>
                  </a:lnTo>
                  <a:cubicBezTo>
                    <a:pt x="15723" y="22458"/>
                    <a:pt x="15537" y="23015"/>
                    <a:pt x="14701" y="23015"/>
                  </a:cubicBezTo>
                  <a:cubicBezTo>
                    <a:pt x="13888" y="23015"/>
                    <a:pt x="13703" y="22458"/>
                    <a:pt x="13424" y="21529"/>
                  </a:cubicBezTo>
                  <a:lnTo>
                    <a:pt x="67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87"/>
            <p:cNvSpPr/>
            <p:nvPr/>
          </p:nvSpPr>
          <p:spPr>
            <a:xfrm>
              <a:off x="3557125" y="2626700"/>
              <a:ext cx="614900" cy="685700"/>
            </a:xfrm>
            <a:custGeom>
              <a:avLst/>
              <a:gdLst/>
              <a:ahLst/>
              <a:cxnLst/>
              <a:rect l="l" t="t" r="r" b="b"/>
              <a:pathLst>
                <a:path w="24596" h="27428" extrusionOk="0">
                  <a:moveTo>
                    <a:pt x="12310" y="4436"/>
                  </a:moveTo>
                  <a:cubicBezTo>
                    <a:pt x="16676" y="4436"/>
                    <a:pt x="19347" y="7711"/>
                    <a:pt x="19347" y="11636"/>
                  </a:cubicBezTo>
                  <a:lnTo>
                    <a:pt x="19347" y="15839"/>
                  </a:lnTo>
                  <a:cubicBezTo>
                    <a:pt x="19347" y="19764"/>
                    <a:pt x="16653" y="23039"/>
                    <a:pt x="12310" y="23039"/>
                  </a:cubicBezTo>
                  <a:cubicBezTo>
                    <a:pt x="7851" y="23039"/>
                    <a:pt x="5296" y="19764"/>
                    <a:pt x="5319" y="15839"/>
                  </a:cubicBezTo>
                  <a:lnTo>
                    <a:pt x="5319" y="11636"/>
                  </a:lnTo>
                  <a:cubicBezTo>
                    <a:pt x="5319" y="7711"/>
                    <a:pt x="7735" y="4436"/>
                    <a:pt x="12310" y="4436"/>
                  </a:cubicBezTo>
                  <a:close/>
                  <a:moveTo>
                    <a:pt x="12310" y="0"/>
                  </a:moveTo>
                  <a:cubicBezTo>
                    <a:pt x="5087" y="0"/>
                    <a:pt x="1" y="4785"/>
                    <a:pt x="47" y="11612"/>
                  </a:cubicBezTo>
                  <a:lnTo>
                    <a:pt x="47" y="15816"/>
                  </a:lnTo>
                  <a:cubicBezTo>
                    <a:pt x="47" y="22644"/>
                    <a:pt x="5087" y="27428"/>
                    <a:pt x="12310" y="27428"/>
                  </a:cubicBezTo>
                  <a:cubicBezTo>
                    <a:pt x="19556" y="27428"/>
                    <a:pt x="24595" y="22644"/>
                    <a:pt x="24595" y="15816"/>
                  </a:cubicBezTo>
                  <a:lnTo>
                    <a:pt x="24595" y="11612"/>
                  </a:lnTo>
                  <a:cubicBezTo>
                    <a:pt x="24595" y="4785"/>
                    <a:pt x="19556" y="0"/>
                    <a:pt x="123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87"/>
            <p:cNvSpPr/>
            <p:nvPr/>
          </p:nvSpPr>
          <p:spPr>
            <a:xfrm>
              <a:off x="4732275" y="2617400"/>
              <a:ext cx="582350" cy="679925"/>
            </a:xfrm>
            <a:custGeom>
              <a:avLst/>
              <a:gdLst/>
              <a:ahLst/>
              <a:cxnLst/>
              <a:rect l="l" t="t" r="r" b="b"/>
              <a:pathLst>
                <a:path w="23294" h="27197" extrusionOk="0">
                  <a:moveTo>
                    <a:pt x="11914" y="1"/>
                  </a:moveTo>
                  <a:cubicBezTo>
                    <a:pt x="4552" y="1"/>
                    <a:pt x="0" y="4646"/>
                    <a:pt x="0" y="12101"/>
                  </a:cubicBezTo>
                  <a:lnTo>
                    <a:pt x="0" y="15027"/>
                  </a:lnTo>
                  <a:cubicBezTo>
                    <a:pt x="0" y="22482"/>
                    <a:pt x="4552" y="27196"/>
                    <a:pt x="11914" y="27196"/>
                  </a:cubicBezTo>
                  <a:cubicBezTo>
                    <a:pt x="12077" y="27196"/>
                    <a:pt x="13377" y="27196"/>
                    <a:pt x="13958" y="27127"/>
                  </a:cubicBezTo>
                  <a:lnTo>
                    <a:pt x="13958" y="22644"/>
                  </a:lnTo>
                  <a:cubicBezTo>
                    <a:pt x="13726" y="22644"/>
                    <a:pt x="12054" y="22691"/>
                    <a:pt x="11914" y="22691"/>
                  </a:cubicBezTo>
                  <a:cubicBezTo>
                    <a:pt x="7896" y="22691"/>
                    <a:pt x="5226" y="19625"/>
                    <a:pt x="5226" y="15027"/>
                  </a:cubicBezTo>
                  <a:lnTo>
                    <a:pt x="5226" y="12101"/>
                  </a:lnTo>
                  <a:cubicBezTo>
                    <a:pt x="5226" y="7502"/>
                    <a:pt x="7920" y="4437"/>
                    <a:pt x="11914" y="4437"/>
                  </a:cubicBezTo>
                  <a:cubicBezTo>
                    <a:pt x="13702" y="4437"/>
                    <a:pt x="16443" y="4576"/>
                    <a:pt x="17395" y="4785"/>
                  </a:cubicBezTo>
                  <a:lnTo>
                    <a:pt x="17674" y="4831"/>
                  </a:lnTo>
                  <a:lnTo>
                    <a:pt x="17674" y="27196"/>
                  </a:lnTo>
                  <a:lnTo>
                    <a:pt x="23271" y="27196"/>
                  </a:lnTo>
                  <a:lnTo>
                    <a:pt x="23271" y="2137"/>
                  </a:lnTo>
                  <a:cubicBezTo>
                    <a:pt x="23294" y="1673"/>
                    <a:pt x="23294" y="1510"/>
                    <a:pt x="22272" y="1232"/>
                  </a:cubicBezTo>
                  <a:cubicBezTo>
                    <a:pt x="19485" y="512"/>
                    <a:pt x="15119" y="1"/>
                    <a:pt x="119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87"/>
            <p:cNvSpPr/>
            <p:nvPr/>
          </p:nvSpPr>
          <p:spPr>
            <a:xfrm>
              <a:off x="5448725" y="2392725"/>
              <a:ext cx="139950" cy="905175"/>
            </a:xfrm>
            <a:custGeom>
              <a:avLst/>
              <a:gdLst/>
              <a:ahLst/>
              <a:cxnLst/>
              <a:rect l="l" t="t" r="r" b="b"/>
              <a:pathLst>
                <a:path w="5598" h="36207" extrusionOk="0">
                  <a:moveTo>
                    <a:pt x="1" y="0"/>
                  </a:moveTo>
                  <a:lnTo>
                    <a:pt x="1" y="36206"/>
                  </a:lnTo>
                  <a:lnTo>
                    <a:pt x="5598" y="36206"/>
                  </a:lnTo>
                  <a:lnTo>
                    <a:pt x="559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87"/>
            <p:cNvSpPr/>
            <p:nvPr/>
          </p:nvSpPr>
          <p:spPr>
            <a:xfrm>
              <a:off x="1841475" y="2392725"/>
              <a:ext cx="617775" cy="904600"/>
            </a:xfrm>
            <a:custGeom>
              <a:avLst/>
              <a:gdLst/>
              <a:ahLst/>
              <a:cxnLst/>
              <a:rect l="l" t="t" r="r" b="b"/>
              <a:pathLst>
                <a:path w="24711" h="36184" extrusionOk="0">
                  <a:moveTo>
                    <a:pt x="0" y="0"/>
                  </a:moveTo>
                  <a:lnTo>
                    <a:pt x="0" y="36183"/>
                  </a:lnTo>
                  <a:lnTo>
                    <a:pt x="5806" y="36183"/>
                  </a:lnTo>
                  <a:lnTo>
                    <a:pt x="5806" y="5040"/>
                  </a:lnTo>
                  <a:lnTo>
                    <a:pt x="9220" y="5040"/>
                  </a:lnTo>
                  <a:cubicBezTo>
                    <a:pt x="9940" y="5040"/>
                    <a:pt x="10544" y="5063"/>
                    <a:pt x="11194" y="5086"/>
                  </a:cubicBezTo>
                  <a:cubicBezTo>
                    <a:pt x="16234" y="5179"/>
                    <a:pt x="18695" y="7176"/>
                    <a:pt x="18695" y="11101"/>
                  </a:cubicBezTo>
                  <a:lnTo>
                    <a:pt x="18695" y="11543"/>
                  </a:lnTo>
                  <a:cubicBezTo>
                    <a:pt x="18695" y="15165"/>
                    <a:pt x="16698" y="17581"/>
                    <a:pt x="11217" y="17581"/>
                  </a:cubicBezTo>
                  <a:lnTo>
                    <a:pt x="9592" y="17581"/>
                  </a:lnTo>
                  <a:lnTo>
                    <a:pt x="9592" y="22458"/>
                  </a:lnTo>
                  <a:cubicBezTo>
                    <a:pt x="10172" y="22481"/>
                    <a:pt x="10683" y="22504"/>
                    <a:pt x="11240" y="22504"/>
                  </a:cubicBezTo>
                  <a:cubicBezTo>
                    <a:pt x="19137" y="22504"/>
                    <a:pt x="24710" y="19392"/>
                    <a:pt x="24710" y="11612"/>
                  </a:cubicBezTo>
                  <a:lnTo>
                    <a:pt x="24710" y="11148"/>
                  </a:lnTo>
                  <a:cubicBezTo>
                    <a:pt x="24687" y="3019"/>
                    <a:pt x="18626" y="0"/>
                    <a:pt x="98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87"/>
            <p:cNvSpPr/>
            <p:nvPr/>
          </p:nvSpPr>
          <p:spPr>
            <a:xfrm>
              <a:off x="4278825" y="2482125"/>
              <a:ext cx="369275" cy="814025"/>
            </a:xfrm>
            <a:custGeom>
              <a:avLst/>
              <a:gdLst/>
              <a:ahLst/>
              <a:cxnLst/>
              <a:rect l="l" t="t" r="r" b="b"/>
              <a:pathLst>
                <a:path w="14771" h="32561" extrusionOk="0">
                  <a:moveTo>
                    <a:pt x="5667" y="1"/>
                  </a:moveTo>
                  <a:lnTo>
                    <a:pt x="0" y="744"/>
                  </a:lnTo>
                  <a:lnTo>
                    <a:pt x="0" y="25710"/>
                  </a:lnTo>
                  <a:cubicBezTo>
                    <a:pt x="0" y="30447"/>
                    <a:pt x="2346" y="32561"/>
                    <a:pt x="7618" y="32561"/>
                  </a:cubicBezTo>
                  <a:lnTo>
                    <a:pt x="14771" y="32561"/>
                  </a:lnTo>
                  <a:lnTo>
                    <a:pt x="14771" y="28241"/>
                  </a:lnTo>
                  <a:lnTo>
                    <a:pt x="9499" y="28241"/>
                  </a:lnTo>
                  <a:cubicBezTo>
                    <a:pt x="7223" y="28241"/>
                    <a:pt x="5667" y="28148"/>
                    <a:pt x="5667" y="25710"/>
                  </a:cubicBezTo>
                  <a:lnTo>
                    <a:pt x="5667" y="10103"/>
                  </a:lnTo>
                  <a:lnTo>
                    <a:pt x="14771" y="10103"/>
                  </a:lnTo>
                  <a:lnTo>
                    <a:pt x="14771" y="5783"/>
                  </a:lnTo>
                  <a:lnTo>
                    <a:pt x="5667" y="5783"/>
                  </a:lnTo>
                  <a:lnTo>
                    <a:pt x="56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87"/>
            <p:cNvSpPr/>
            <p:nvPr/>
          </p:nvSpPr>
          <p:spPr>
            <a:xfrm>
              <a:off x="5652525" y="3180600"/>
              <a:ext cx="117875" cy="117300"/>
            </a:xfrm>
            <a:custGeom>
              <a:avLst/>
              <a:gdLst/>
              <a:ahLst/>
              <a:cxnLst/>
              <a:rect l="l" t="t" r="r" b="b"/>
              <a:pathLst>
                <a:path w="4715" h="4692" extrusionOk="0">
                  <a:moveTo>
                    <a:pt x="2230" y="1277"/>
                  </a:moveTo>
                  <a:cubicBezTo>
                    <a:pt x="2741" y="1277"/>
                    <a:pt x="2973" y="1463"/>
                    <a:pt x="2973" y="1812"/>
                  </a:cubicBezTo>
                  <a:cubicBezTo>
                    <a:pt x="2973" y="2160"/>
                    <a:pt x="2741" y="2369"/>
                    <a:pt x="2299" y="2369"/>
                  </a:cubicBezTo>
                  <a:lnTo>
                    <a:pt x="1812" y="2369"/>
                  </a:lnTo>
                  <a:lnTo>
                    <a:pt x="1812" y="1277"/>
                  </a:lnTo>
                  <a:close/>
                  <a:moveTo>
                    <a:pt x="1580" y="1045"/>
                  </a:moveTo>
                  <a:lnTo>
                    <a:pt x="1580" y="3553"/>
                  </a:lnTo>
                  <a:lnTo>
                    <a:pt x="1858" y="3553"/>
                  </a:lnTo>
                  <a:lnTo>
                    <a:pt x="1858" y="2601"/>
                  </a:lnTo>
                  <a:lnTo>
                    <a:pt x="2462" y="2578"/>
                  </a:lnTo>
                  <a:lnTo>
                    <a:pt x="3089" y="3553"/>
                  </a:lnTo>
                  <a:lnTo>
                    <a:pt x="3391" y="3553"/>
                  </a:lnTo>
                  <a:lnTo>
                    <a:pt x="2741" y="2508"/>
                  </a:lnTo>
                  <a:cubicBezTo>
                    <a:pt x="3019" y="2392"/>
                    <a:pt x="3252" y="2160"/>
                    <a:pt x="3252" y="1788"/>
                  </a:cubicBezTo>
                  <a:cubicBezTo>
                    <a:pt x="3252" y="1324"/>
                    <a:pt x="2927" y="1045"/>
                    <a:pt x="2299" y="1045"/>
                  </a:cubicBezTo>
                  <a:close/>
                  <a:moveTo>
                    <a:pt x="2346" y="302"/>
                  </a:moveTo>
                  <a:cubicBezTo>
                    <a:pt x="3461" y="302"/>
                    <a:pt x="4343" y="1231"/>
                    <a:pt x="4343" y="2323"/>
                  </a:cubicBezTo>
                  <a:cubicBezTo>
                    <a:pt x="4343" y="3414"/>
                    <a:pt x="3461" y="4320"/>
                    <a:pt x="2346" y="4320"/>
                  </a:cubicBezTo>
                  <a:cubicBezTo>
                    <a:pt x="1254" y="4320"/>
                    <a:pt x="349" y="3414"/>
                    <a:pt x="349" y="2323"/>
                  </a:cubicBezTo>
                  <a:cubicBezTo>
                    <a:pt x="349" y="1208"/>
                    <a:pt x="1254" y="302"/>
                    <a:pt x="2346" y="302"/>
                  </a:cubicBezTo>
                  <a:close/>
                  <a:moveTo>
                    <a:pt x="2346" y="0"/>
                  </a:moveTo>
                  <a:cubicBezTo>
                    <a:pt x="1045" y="0"/>
                    <a:pt x="0" y="1045"/>
                    <a:pt x="0" y="2346"/>
                  </a:cubicBezTo>
                  <a:cubicBezTo>
                    <a:pt x="0" y="3623"/>
                    <a:pt x="1045" y="4691"/>
                    <a:pt x="2346" y="4691"/>
                  </a:cubicBezTo>
                  <a:cubicBezTo>
                    <a:pt x="3670" y="4691"/>
                    <a:pt x="4715" y="3623"/>
                    <a:pt x="4715" y="2346"/>
                  </a:cubicBezTo>
                  <a:cubicBezTo>
                    <a:pt x="4715" y="1045"/>
                    <a:pt x="3670" y="0"/>
                    <a:pt x="2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0" name="Google Shape;1080;p87"/>
          <p:cNvSpPr txBox="1"/>
          <p:nvPr/>
        </p:nvSpPr>
        <p:spPr>
          <a:xfrm>
            <a:off x="5133546" y="4782050"/>
            <a:ext cx="3926100" cy="195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US" sz="600">
                <a:solidFill>
                  <a:schemeClr val="dk1"/>
                </a:solidFill>
                <a:latin typeface="Proxima Nova"/>
                <a:ea typeface="Proxima Nova"/>
                <a:cs typeface="Proxima Nova"/>
                <a:sym typeface="Proxima Nova"/>
              </a:rPr>
              <a:t>© Copyright 2019 Pivotal Software, Inc. All rights Reserved.</a:t>
            </a:r>
            <a:endParaRPr sz="600">
              <a:solidFill>
                <a:schemeClr val="dk1"/>
              </a:solidFill>
              <a:latin typeface="Proxima Nova"/>
              <a:ea typeface="Proxima Nova"/>
              <a:cs typeface="Proxima Nova"/>
              <a:sym typeface="Proxima Nova"/>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17"/>
        <p:cNvGrpSpPr/>
        <p:nvPr/>
      </p:nvGrpSpPr>
      <p:grpSpPr>
        <a:xfrm>
          <a:off x="0" y="0"/>
          <a:ext cx="0" cy="0"/>
          <a:chOff x="0" y="0"/>
          <a:chExt cx="0" cy="0"/>
        </a:xfrm>
      </p:grpSpPr>
      <p:sp>
        <p:nvSpPr>
          <p:cNvPr id="718" name="Google Shape;718;p62" descr="Text Placeholder 2"/>
          <p:cNvSpPr txBox="1"/>
          <p:nvPr/>
        </p:nvSpPr>
        <p:spPr>
          <a:xfrm>
            <a:off x="147625" y="1134400"/>
            <a:ext cx="4616400" cy="3890400"/>
          </a:xfrm>
          <a:prstGeom prst="rect">
            <a:avLst/>
          </a:prstGeom>
          <a:noFill/>
          <a:ln>
            <a:noFill/>
          </a:ln>
        </p:spPr>
        <p:txBody>
          <a:bodyPr spcFirstLastPara="1" wrap="square" lIns="45700" tIns="45700" rIns="45700" bIns="45700" anchor="t" anchorCtr="0">
            <a:noAutofit/>
          </a:bodyPr>
          <a:lstStyle/>
          <a:p>
            <a:pPr marL="228600" marR="0" lvl="0" indent="-228600" algn="l" rtl="0">
              <a:lnSpc>
                <a:spcPct val="100000"/>
              </a:lnSpc>
              <a:spcBef>
                <a:spcPts val="0"/>
              </a:spcBef>
              <a:spcAft>
                <a:spcPts val="0"/>
              </a:spcAft>
              <a:buClr>
                <a:srgbClr val="FFFFFF"/>
              </a:buClr>
              <a:buSzPts val="1800"/>
              <a:buFont typeface="Proxima Nova"/>
              <a:buChar char="●"/>
            </a:pPr>
            <a:r>
              <a:rPr lang="en-US" sz="1800" b="1">
                <a:solidFill>
                  <a:srgbClr val="FFFFFF"/>
                </a:solidFill>
                <a:latin typeface="Proxima Nova"/>
                <a:ea typeface="Proxima Nova"/>
                <a:cs typeface="Proxima Nova"/>
                <a:sym typeface="Proxima Nova"/>
              </a:rPr>
              <a:t>Productive</a:t>
            </a:r>
            <a:br>
              <a:rPr lang="en-US">
                <a:solidFill>
                  <a:srgbClr val="FFFFFF"/>
                </a:solidFill>
                <a:latin typeface="Proxima Nova"/>
                <a:ea typeface="Proxima Nova"/>
                <a:cs typeface="Proxima Nova"/>
                <a:sym typeface="Proxima Nova"/>
              </a:rPr>
            </a:br>
            <a:r>
              <a:rPr lang="en-US">
                <a:solidFill>
                  <a:srgbClr val="FFFFFF"/>
                </a:solidFill>
                <a:latin typeface="Proxima Nova"/>
                <a:ea typeface="Proxima Nova"/>
                <a:cs typeface="Proxima Nova"/>
                <a:sym typeface="Proxima Nova"/>
              </a:rPr>
              <a:t>Accomplish practically </a:t>
            </a:r>
            <a:r>
              <a:rPr lang="en-US" u="sng">
                <a:solidFill>
                  <a:srgbClr val="FFFFFF"/>
                </a:solidFill>
                <a:latin typeface="Proxima Nova"/>
                <a:ea typeface="Proxima Nova"/>
                <a:cs typeface="Proxima Nova"/>
                <a:sym typeface="Proxima Nova"/>
              </a:rPr>
              <a:t>any</a:t>
            </a:r>
            <a:r>
              <a:rPr lang="en-US">
                <a:solidFill>
                  <a:srgbClr val="FFFFFF"/>
                </a:solidFill>
                <a:latin typeface="Proxima Nova"/>
                <a:ea typeface="Proxima Nova"/>
                <a:cs typeface="Proxima Nova"/>
                <a:sym typeface="Proxima Nova"/>
              </a:rPr>
              <a:t> Java development task</a:t>
            </a:r>
            <a:br>
              <a:rPr lang="en-US">
                <a:solidFill>
                  <a:srgbClr val="FFFFFF"/>
                </a:solidFill>
                <a:latin typeface="Proxima Nova"/>
                <a:ea typeface="Proxima Nova"/>
                <a:cs typeface="Proxima Nova"/>
                <a:sym typeface="Proxima Nova"/>
              </a:rPr>
            </a:br>
            <a:r>
              <a:rPr lang="en-US">
                <a:solidFill>
                  <a:srgbClr val="FFFFFF"/>
                </a:solidFill>
                <a:latin typeface="Proxima Nova"/>
                <a:ea typeface="Proxima Nova"/>
                <a:cs typeface="Proxima Nova"/>
                <a:sym typeface="Proxima Nova"/>
              </a:rPr>
              <a:t>Simple, fully comprehensive and modular</a:t>
            </a:r>
            <a:br>
              <a:rPr lang="en-US">
                <a:solidFill>
                  <a:srgbClr val="FFFFFF"/>
                </a:solidFill>
                <a:latin typeface="Proxima Nova"/>
                <a:ea typeface="Proxima Nova"/>
                <a:cs typeface="Proxima Nova"/>
                <a:sym typeface="Proxima Nova"/>
              </a:rPr>
            </a:br>
            <a:r>
              <a:rPr lang="en-US">
                <a:solidFill>
                  <a:srgbClr val="FFFFFF"/>
                </a:solidFill>
                <a:latin typeface="Proxima Nova"/>
                <a:ea typeface="Proxima Nova"/>
                <a:cs typeface="Proxima Nova"/>
                <a:sym typeface="Proxima Nova"/>
              </a:rPr>
              <a:t>Deployable / testable / portable</a:t>
            </a:r>
            <a:br>
              <a:rPr lang="en-US">
                <a:solidFill>
                  <a:srgbClr val="FFFFFF"/>
                </a:solidFill>
                <a:latin typeface="Proxima Nova"/>
                <a:ea typeface="Proxima Nova"/>
                <a:cs typeface="Proxima Nova"/>
                <a:sym typeface="Proxima Nova"/>
              </a:rPr>
            </a:br>
            <a:r>
              <a:rPr lang="en-US">
                <a:solidFill>
                  <a:srgbClr val="FFFFFF"/>
                </a:solidFill>
                <a:latin typeface="Proxima Nova"/>
                <a:ea typeface="Proxima Nova"/>
                <a:cs typeface="Proxima Nova"/>
                <a:sym typeface="Proxima Nova"/>
              </a:rPr>
              <a:t>Clear and well documented with great online guides</a:t>
            </a:r>
            <a:br>
              <a:rPr lang="en-US">
                <a:solidFill>
                  <a:srgbClr val="FFFFFF"/>
                </a:solidFill>
                <a:latin typeface="Proxima Nova"/>
                <a:ea typeface="Proxima Nova"/>
                <a:cs typeface="Proxima Nova"/>
                <a:sym typeface="Proxima Nova"/>
              </a:rPr>
            </a:br>
            <a:endParaRPr>
              <a:solidFill>
                <a:srgbClr val="FFFFFF"/>
              </a:solidFill>
              <a:latin typeface="Proxima Nova"/>
              <a:ea typeface="Proxima Nova"/>
              <a:cs typeface="Proxima Nova"/>
              <a:sym typeface="Proxima Nova"/>
            </a:endParaRPr>
          </a:p>
          <a:p>
            <a:pPr marL="228600" lvl="0" indent="-228600" algn="l" rtl="0">
              <a:spcBef>
                <a:spcPts val="400"/>
              </a:spcBef>
              <a:spcAft>
                <a:spcPts val="0"/>
              </a:spcAft>
              <a:buClr>
                <a:srgbClr val="FFFFFF"/>
              </a:buClr>
              <a:buSzPts val="1800"/>
              <a:buFont typeface="Proxima Nova"/>
              <a:buChar char="●"/>
            </a:pPr>
            <a:r>
              <a:rPr lang="en-US" sz="1800" b="1">
                <a:solidFill>
                  <a:srgbClr val="FFFFFF"/>
                </a:solidFill>
                <a:latin typeface="Proxima Nova"/>
                <a:ea typeface="Proxima Nova"/>
                <a:cs typeface="Proxima Nova"/>
                <a:sym typeface="Proxima Nova"/>
              </a:rPr>
              <a:t>Popular</a:t>
            </a:r>
            <a:br>
              <a:rPr lang="en-US" sz="2800">
                <a:solidFill>
                  <a:srgbClr val="FFFFFF"/>
                </a:solidFill>
                <a:latin typeface="Proxima Nova"/>
                <a:ea typeface="Proxima Nova"/>
                <a:cs typeface="Proxima Nova"/>
                <a:sym typeface="Proxima Nova"/>
              </a:rPr>
            </a:br>
            <a:r>
              <a:rPr lang="en-US">
                <a:solidFill>
                  <a:srgbClr val="FFFFFF"/>
                </a:solidFill>
                <a:latin typeface="Proxima Nova"/>
                <a:ea typeface="Proxima Nova"/>
                <a:cs typeface="Proxima Nova"/>
                <a:sym typeface="Proxima Nova"/>
              </a:rPr>
              <a:t>4 in 10 Java developers use Spring Boot (</a:t>
            </a:r>
            <a:r>
              <a:rPr lang="en-US">
                <a:solidFill>
                  <a:schemeClr val="accent2"/>
                </a:solidFill>
                <a:uFill>
                  <a:noFill/>
                </a:uFill>
                <a:latin typeface="Proxima Nova"/>
                <a:ea typeface="Proxima Nova"/>
                <a:cs typeface="Proxima Nova"/>
                <a:sym typeface="Proxima Nova"/>
                <a:hlinkClick r:id="rId4">
                  <a:extLst>
                    <a:ext uri="{A12FA001-AC4F-418D-AE19-62706E023703}">
                      <ahyp:hlinkClr xmlns:ahyp="http://schemas.microsoft.com/office/drawing/2018/hyperlinkcolor" val="tx"/>
                    </a:ext>
                  </a:extLst>
                </a:hlinkClick>
              </a:rPr>
              <a:t>JVM Mag</a:t>
            </a:r>
            <a:r>
              <a:rPr lang="en-US">
                <a:solidFill>
                  <a:srgbClr val="FFFFFF"/>
                </a:solidFill>
                <a:latin typeface="Proxima Nova"/>
                <a:ea typeface="Proxima Nova"/>
                <a:cs typeface="Proxima Nova"/>
                <a:sym typeface="Proxima Nova"/>
              </a:rPr>
              <a:t>) There’s over 3m visits to </a:t>
            </a:r>
            <a:r>
              <a:rPr lang="en-US">
                <a:solidFill>
                  <a:schemeClr val="accent2"/>
                </a:solidFill>
                <a:uFill>
                  <a:noFill/>
                </a:uFill>
                <a:latin typeface="Proxima Nova"/>
                <a:ea typeface="Proxima Nova"/>
                <a:cs typeface="Proxima Nova"/>
                <a:sym typeface="Proxima Nova"/>
                <a:hlinkClick r:id="rId5">
                  <a:extLst>
                    <a:ext uri="{A12FA001-AC4F-418D-AE19-62706E023703}">
                      <ahyp:hlinkClr xmlns:ahyp="http://schemas.microsoft.com/office/drawing/2018/hyperlinkcolor" val="tx"/>
                    </a:ext>
                  </a:extLst>
                </a:hlinkClick>
              </a:rPr>
              <a:t>Spring Initializr</a:t>
            </a:r>
            <a:r>
              <a:rPr lang="en-US">
                <a:solidFill>
                  <a:srgbClr val="FFFFFF"/>
                </a:solidFill>
                <a:latin typeface="Proxima Nova"/>
                <a:ea typeface="Proxima Nova"/>
                <a:cs typeface="Proxima Nova"/>
                <a:sym typeface="Proxima Nova"/>
              </a:rPr>
              <a:t> every year</a:t>
            </a:r>
            <a:br>
              <a:rPr lang="en-US">
                <a:solidFill>
                  <a:srgbClr val="FFFFFF"/>
                </a:solidFill>
                <a:latin typeface="Proxima Nova"/>
                <a:ea typeface="Proxima Nova"/>
                <a:cs typeface="Proxima Nova"/>
                <a:sym typeface="Proxima Nova"/>
              </a:rPr>
            </a:br>
            <a:r>
              <a:rPr lang="en-US">
                <a:solidFill>
                  <a:srgbClr val="FFFFFF"/>
                </a:solidFill>
                <a:latin typeface="Proxima Nova"/>
                <a:ea typeface="Proxima Nova"/>
                <a:cs typeface="Proxima Nova"/>
                <a:sym typeface="Proxima Nova"/>
              </a:rPr>
              <a:t>Permissive Open Source License (Apache 2.0)</a:t>
            </a:r>
            <a:br>
              <a:rPr lang="en-US">
                <a:solidFill>
                  <a:srgbClr val="FFFFFF"/>
                </a:solidFill>
                <a:latin typeface="Proxima Nova"/>
                <a:ea typeface="Proxima Nova"/>
                <a:cs typeface="Proxima Nova"/>
                <a:sym typeface="Proxima Nova"/>
              </a:rPr>
            </a:br>
            <a:r>
              <a:rPr lang="en-US">
                <a:solidFill>
                  <a:srgbClr val="FFFFFF"/>
                </a:solidFill>
                <a:latin typeface="Proxima Nova"/>
                <a:ea typeface="Proxima Nova"/>
                <a:cs typeface="Proxima Nova"/>
                <a:sym typeface="Proxima Nova"/>
              </a:rPr>
              <a:t>Vibrant, passionate &amp; committed community</a:t>
            </a:r>
            <a:br>
              <a:rPr lang="en-US">
                <a:solidFill>
                  <a:srgbClr val="FFFFFF"/>
                </a:solidFill>
                <a:latin typeface="Proxima Nova"/>
                <a:ea typeface="Proxima Nova"/>
                <a:cs typeface="Proxima Nova"/>
                <a:sym typeface="Proxima Nova"/>
              </a:rPr>
            </a:br>
            <a:endParaRPr>
              <a:solidFill>
                <a:srgbClr val="FFFFFF"/>
              </a:solidFill>
              <a:latin typeface="Proxima Nova"/>
              <a:ea typeface="Proxima Nova"/>
              <a:cs typeface="Proxima Nova"/>
              <a:sym typeface="Proxima Nova"/>
            </a:endParaRPr>
          </a:p>
          <a:p>
            <a:pPr marL="228600" marR="0" lvl="0" indent="-228600" algn="l" rtl="0">
              <a:lnSpc>
                <a:spcPct val="100000"/>
              </a:lnSpc>
              <a:spcBef>
                <a:spcPts val="0"/>
              </a:spcBef>
              <a:spcAft>
                <a:spcPts val="0"/>
              </a:spcAft>
              <a:buClr>
                <a:srgbClr val="FFFFFF"/>
              </a:buClr>
              <a:buSzPts val="1800"/>
              <a:buFont typeface="Proxima Nova"/>
              <a:buChar char="●"/>
            </a:pPr>
            <a:r>
              <a:rPr lang="en-US" sz="1800" b="1">
                <a:solidFill>
                  <a:srgbClr val="FFFFFF"/>
                </a:solidFill>
                <a:latin typeface="Proxima Nova"/>
                <a:ea typeface="Proxima Nova"/>
                <a:cs typeface="Proxima Nova"/>
                <a:sym typeface="Proxima Nova"/>
              </a:rPr>
              <a:t>Trusted</a:t>
            </a:r>
            <a:br>
              <a:rPr lang="en-US" sz="1800">
                <a:solidFill>
                  <a:srgbClr val="FFFFFF"/>
                </a:solidFill>
                <a:latin typeface="Proxima Nova"/>
                <a:ea typeface="Proxima Nova"/>
                <a:cs typeface="Proxima Nova"/>
                <a:sym typeface="Proxima Nova"/>
              </a:rPr>
            </a:br>
            <a:r>
              <a:rPr lang="en-US">
                <a:solidFill>
                  <a:srgbClr val="FFFFFF"/>
                </a:solidFill>
                <a:latin typeface="Proxima Nova"/>
                <a:ea typeface="Proxima Nova"/>
                <a:cs typeface="Proxima Nova"/>
                <a:sym typeface="Proxima Nova"/>
              </a:rPr>
              <a:t>World’s #1 IoC / Dependency Injection Framework</a:t>
            </a:r>
            <a:br>
              <a:rPr lang="en-US">
                <a:solidFill>
                  <a:srgbClr val="FFFFFF"/>
                </a:solidFill>
                <a:latin typeface="Proxima Nova"/>
                <a:ea typeface="Proxima Nova"/>
                <a:cs typeface="Proxima Nova"/>
                <a:sym typeface="Proxima Nova"/>
              </a:rPr>
            </a:br>
            <a:r>
              <a:rPr lang="en-US">
                <a:solidFill>
                  <a:srgbClr val="FFFFFF"/>
                </a:solidFill>
                <a:latin typeface="Proxima Nova"/>
                <a:ea typeface="Proxima Nova"/>
                <a:cs typeface="Proxima Nova"/>
                <a:sym typeface="Proxima Nova"/>
              </a:rPr>
              <a:t>Proven in production since 2004</a:t>
            </a:r>
            <a:br>
              <a:rPr lang="en-US">
                <a:solidFill>
                  <a:srgbClr val="FFFFFF"/>
                </a:solidFill>
                <a:latin typeface="Proxima Nova"/>
                <a:ea typeface="Proxima Nova"/>
                <a:cs typeface="Proxima Nova"/>
                <a:sym typeface="Proxima Nova"/>
              </a:rPr>
            </a:br>
            <a:r>
              <a:rPr lang="en-US">
                <a:solidFill>
                  <a:srgbClr val="FFFFFF"/>
                </a:solidFill>
                <a:latin typeface="Proxima Nova"/>
                <a:ea typeface="Proxima Nova"/>
                <a:cs typeface="Proxima Nova"/>
                <a:sym typeface="Proxima Nova"/>
              </a:rPr>
              <a:t>enterprise distribution &amp; commercial support available</a:t>
            </a:r>
            <a:endParaRPr sz="1800">
              <a:solidFill>
                <a:srgbClr val="FFFFFF"/>
              </a:solidFill>
              <a:latin typeface="Proxima Nova"/>
              <a:ea typeface="Proxima Nova"/>
              <a:cs typeface="Proxima Nova"/>
              <a:sym typeface="Proxima Nova"/>
            </a:endParaRPr>
          </a:p>
        </p:txBody>
      </p:sp>
      <p:sp>
        <p:nvSpPr>
          <p:cNvPr id="719" name="Google Shape;719;p62" descr="Title 5"/>
          <p:cNvSpPr txBox="1">
            <a:spLocks noGrp="1"/>
          </p:cNvSpPr>
          <p:nvPr>
            <p:ph type="title"/>
          </p:nvPr>
        </p:nvSpPr>
        <p:spPr>
          <a:xfrm>
            <a:off x="108372" y="169550"/>
            <a:ext cx="9035700" cy="542100"/>
          </a:xfrm>
          <a:prstGeom prst="rect">
            <a:avLst/>
          </a:prstGeom>
          <a:noFill/>
          <a:ln>
            <a:noFill/>
          </a:ln>
        </p:spPr>
        <p:txBody>
          <a:bodyPr spcFirstLastPara="1" wrap="square" lIns="45700" tIns="45700" rIns="45700" bIns="45700" anchor="t" anchorCtr="0">
            <a:noAutofit/>
          </a:bodyPr>
          <a:lstStyle/>
          <a:p>
            <a:pPr marL="0" lvl="0" indent="0" algn="l" rtl="0">
              <a:lnSpc>
                <a:spcPct val="100000"/>
              </a:lnSpc>
              <a:spcBef>
                <a:spcPts val="0"/>
              </a:spcBef>
              <a:spcAft>
                <a:spcPts val="0"/>
              </a:spcAft>
              <a:buClr>
                <a:srgbClr val="4C4C4C"/>
              </a:buClr>
              <a:buSzPts val="2600"/>
              <a:buFont typeface="Arial"/>
              <a:buNone/>
            </a:pPr>
            <a:r>
              <a:rPr lang="en-US" sz="2600" i="0" u="none">
                <a:solidFill>
                  <a:srgbClr val="FFFFFF"/>
                </a:solidFill>
                <a:latin typeface="Proxima Nova"/>
                <a:ea typeface="Proxima Nova"/>
                <a:cs typeface="Proxima Nova"/>
                <a:sym typeface="Proxima Nova"/>
              </a:rPr>
              <a:t>What is </a:t>
            </a:r>
            <a:r>
              <a:rPr lang="en-US" sz="2600" i="0" u="none">
                <a:solidFill>
                  <a:srgbClr val="69BB30"/>
                </a:solidFill>
                <a:latin typeface="Proxima Nova"/>
                <a:ea typeface="Proxima Nova"/>
                <a:cs typeface="Proxima Nova"/>
                <a:sym typeface="Proxima Nova"/>
              </a:rPr>
              <a:t>Spring?</a:t>
            </a:r>
            <a:endParaRPr>
              <a:solidFill>
                <a:srgbClr val="69BB30"/>
              </a:solidFill>
              <a:latin typeface="Proxima Nova"/>
              <a:ea typeface="Proxima Nova"/>
              <a:cs typeface="Proxima Nova"/>
              <a:sym typeface="Proxima Nova"/>
            </a:endParaRPr>
          </a:p>
        </p:txBody>
      </p:sp>
      <p:sp>
        <p:nvSpPr>
          <p:cNvPr id="720" name="Google Shape;720;p62"/>
          <p:cNvSpPr txBox="1">
            <a:spLocks noGrp="1"/>
          </p:cNvSpPr>
          <p:nvPr>
            <p:ph type="subTitle" idx="1"/>
          </p:nvPr>
        </p:nvSpPr>
        <p:spPr>
          <a:xfrm>
            <a:off x="108375" y="624700"/>
            <a:ext cx="4815900" cy="542100"/>
          </a:xfrm>
          <a:prstGeom prst="rect">
            <a:avLst/>
          </a:prstGeom>
          <a:noFill/>
          <a:ln>
            <a:noFill/>
          </a:ln>
        </p:spPr>
        <p:txBody>
          <a:bodyPr spcFirstLastPara="1" wrap="square" lIns="91425" tIns="91425" rIns="91425" bIns="91425" anchor="ctr" anchorCtr="0">
            <a:noAutofit/>
          </a:bodyPr>
          <a:lstStyle/>
          <a:p>
            <a:pPr marL="228600" lvl="0" indent="-228600" algn="l" rtl="0">
              <a:spcBef>
                <a:spcPts val="0"/>
              </a:spcBef>
              <a:spcAft>
                <a:spcPts val="0"/>
              </a:spcAft>
              <a:buNone/>
            </a:pPr>
            <a:r>
              <a:rPr lang="en-US">
                <a:solidFill>
                  <a:srgbClr val="FFFFFF"/>
                </a:solidFill>
                <a:latin typeface="Proxima Nova"/>
                <a:ea typeface="Proxima Nova"/>
                <a:cs typeface="Proxima Nova"/>
                <a:sym typeface="Proxima Nova"/>
              </a:rPr>
              <a:t>The best </a:t>
            </a:r>
            <a:r>
              <a:rPr lang="en-US" sz="1400">
                <a:solidFill>
                  <a:srgbClr val="FFFFFF"/>
                </a:solidFill>
                <a:latin typeface="Proxima Nova"/>
                <a:ea typeface="Proxima Nova"/>
                <a:cs typeface="Proxima Nova"/>
                <a:sym typeface="Proxima Nova"/>
              </a:rPr>
              <a:t>Java application development framework</a:t>
            </a:r>
            <a:endParaRPr sz="1400">
              <a:solidFill>
                <a:srgbClr val="FFFFFF"/>
              </a:solidFill>
              <a:latin typeface="Proxima Nova"/>
              <a:ea typeface="Proxima Nova"/>
              <a:cs typeface="Proxima Nova"/>
              <a:sym typeface="Proxima Nova"/>
            </a:endParaRPr>
          </a:p>
        </p:txBody>
      </p:sp>
      <p:sp>
        <p:nvSpPr>
          <p:cNvPr id="721" name="Google Shape;721;p62"/>
          <p:cNvSpPr/>
          <p:nvPr/>
        </p:nvSpPr>
        <p:spPr>
          <a:xfrm>
            <a:off x="4924225" y="-125"/>
            <a:ext cx="4248900" cy="51435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pic>
        <p:nvPicPr>
          <p:cNvPr id="722" name="Google Shape;722;p62"/>
          <p:cNvPicPr preferRelativeResize="0"/>
          <p:nvPr/>
        </p:nvPicPr>
        <p:blipFill>
          <a:blip r:embed="rId6">
            <a:alphaModFix/>
          </a:blip>
          <a:stretch>
            <a:fillRect/>
          </a:stretch>
        </p:blipFill>
        <p:spPr>
          <a:xfrm>
            <a:off x="5111875" y="1342350"/>
            <a:ext cx="3913500" cy="2822276"/>
          </a:xfrm>
          <a:prstGeom prst="rect">
            <a:avLst/>
          </a:prstGeom>
          <a:noFill/>
          <a:ln>
            <a:noFill/>
          </a:ln>
          <a:effectLst>
            <a:outerShdw blurRad="342900" dist="257175" dir="2700000" algn="bl" rotWithShape="0">
              <a:srgbClr val="000000">
                <a:alpha val="50000"/>
              </a:srgbClr>
            </a:outerShdw>
          </a:effectLst>
        </p:spPr>
      </p:pic>
      <p:grpSp>
        <p:nvGrpSpPr>
          <p:cNvPr id="723" name="Google Shape;723;p62"/>
          <p:cNvGrpSpPr/>
          <p:nvPr/>
        </p:nvGrpSpPr>
        <p:grpSpPr>
          <a:xfrm>
            <a:off x="5922012" y="581185"/>
            <a:ext cx="2308958" cy="455331"/>
            <a:chOff x="3897008" y="581185"/>
            <a:chExt cx="2308958" cy="455331"/>
          </a:xfrm>
        </p:grpSpPr>
        <p:sp>
          <p:nvSpPr>
            <p:cNvPr id="724" name="Google Shape;724;p62"/>
            <p:cNvSpPr/>
            <p:nvPr/>
          </p:nvSpPr>
          <p:spPr>
            <a:xfrm>
              <a:off x="3897008" y="581185"/>
              <a:ext cx="471066" cy="455331"/>
            </a:xfrm>
            <a:custGeom>
              <a:avLst/>
              <a:gdLst/>
              <a:ahLst/>
              <a:cxnLst/>
              <a:rect l="l" t="t" r="r" b="b"/>
              <a:pathLst>
                <a:path w="14699" h="14208" extrusionOk="0">
                  <a:moveTo>
                    <a:pt x="12870" y="1575"/>
                  </a:moveTo>
                  <a:cubicBezTo>
                    <a:pt x="13703" y="4028"/>
                    <a:pt x="14698" y="7862"/>
                    <a:pt x="12915" y="10239"/>
                  </a:cubicBezTo>
                  <a:cubicBezTo>
                    <a:pt x="11813" y="11697"/>
                    <a:pt x="9923" y="11933"/>
                    <a:pt x="8078" y="11933"/>
                  </a:cubicBezTo>
                  <a:cubicBezTo>
                    <a:pt x="7195" y="11933"/>
                    <a:pt x="6322" y="11879"/>
                    <a:pt x="5550" y="11879"/>
                  </a:cubicBezTo>
                  <a:cubicBezTo>
                    <a:pt x="5368" y="11879"/>
                    <a:pt x="5193" y="11882"/>
                    <a:pt x="5024" y="11889"/>
                  </a:cubicBezTo>
                  <a:cubicBezTo>
                    <a:pt x="5024" y="11889"/>
                    <a:pt x="4608" y="11919"/>
                    <a:pt x="4177" y="11978"/>
                  </a:cubicBezTo>
                  <a:cubicBezTo>
                    <a:pt x="4177" y="11978"/>
                    <a:pt x="4340" y="11919"/>
                    <a:pt x="4548" y="11844"/>
                  </a:cubicBezTo>
                  <a:cubicBezTo>
                    <a:pt x="6228" y="11265"/>
                    <a:pt x="7015" y="11146"/>
                    <a:pt x="8041" y="10626"/>
                  </a:cubicBezTo>
                  <a:cubicBezTo>
                    <a:pt x="9973" y="9630"/>
                    <a:pt x="11875" y="7490"/>
                    <a:pt x="12276" y="5261"/>
                  </a:cubicBezTo>
                  <a:lnTo>
                    <a:pt x="12276" y="5261"/>
                  </a:lnTo>
                  <a:cubicBezTo>
                    <a:pt x="11533" y="7401"/>
                    <a:pt x="9319" y="9244"/>
                    <a:pt x="7283" y="10002"/>
                  </a:cubicBezTo>
                  <a:cubicBezTo>
                    <a:pt x="5901" y="10507"/>
                    <a:pt x="3389" y="11012"/>
                    <a:pt x="3389" y="11012"/>
                  </a:cubicBezTo>
                  <a:lnTo>
                    <a:pt x="3285" y="10953"/>
                  </a:lnTo>
                  <a:cubicBezTo>
                    <a:pt x="1576" y="10121"/>
                    <a:pt x="1531" y="6435"/>
                    <a:pt x="4637" y="5246"/>
                  </a:cubicBezTo>
                  <a:cubicBezTo>
                    <a:pt x="5990" y="4711"/>
                    <a:pt x="7283" y="5008"/>
                    <a:pt x="8754" y="4652"/>
                  </a:cubicBezTo>
                  <a:cubicBezTo>
                    <a:pt x="10329" y="4280"/>
                    <a:pt x="12142" y="3106"/>
                    <a:pt x="12870" y="1575"/>
                  </a:cubicBezTo>
                  <a:close/>
                  <a:moveTo>
                    <a:pt x="2816" y="11371"/>
                  </a:moveTo>
                  <a:cubicBezTo>
                    <a:pt x="2948" y="11371"/>
                    <a:pt x="3081" y="11414"/>
                    <a:pt x="3196" y="11503"/>
                  </a:cubicBezTo>
                  <a:cubicBezTo>
                    <a:pt x="3449" y="11711"/>
                    <a:pt x="3493" y="12097"/>
                    <a:pt x="3285" y="12350"/>
                  </a:cubicBezTo>
                  <a:cubicBezTo>
                    <a:pt x="3167" y="12502"/>
                    <a:pt x="2991" y="12582"/>
                    <a:pt x="2815" y="12582"/>
                  </a:cubicBezTo>
                  <a:cubicBezTo>
                    <a:pt x="2681" y="12582"/>
                    <a:pt x="2547" y="12535"/>
                    <a:pt x="2438" y="12439"/>
                  </a:cubicBezTo>
                  <a:cubicBezTo>
                    <a:pt x="2170" y="12231"/>
                    <a:pt x="2126" y="11859"/>
                    <a:pt x="2349" y="11592"/>
                  </a:cubicBezTo>
                  <a:cubicBezTo>
                    <a:pt x="2468" y="11447"/>
                    <a:pt x="2640" y="11371"/>
                    <a:pt x="2816" y="11371"/>
                  </a:cubicBezTo>
                  <a:close/>
                  <a:moveTo>
                    <a:pt x="7104" y="0"/>
                  </a:moveTo>
                  <a:cubicBezTo>
                    <a:pt x="3181" y="0"/>
                    <a:pt x="1" y="3195"/>
                    <a:pt x="1" y="7104"/>
                  </a:cubicBezTo>
                  <a:cubicBezTo>
                    <a:pt x="1" y="9155"/>
                    <a:pt x="878" y="11012"/>
                    <a:pt x="2274" y="12305"/>
                  </a:cubicBezTo>
                  <a:lnTo>
                    <a:pt x="2542" y="12543"/>
                  </a:lnTo>
                  <a:cubicBezTo>
                    <a:pt x="3775" y="13583"/>
                    <a:pt x="5366" y="14207"/>
                    <a:pt x="7104" y="14207"/>
                  </a:cubicBezTo>
                  <a:cubicBezTo>
                    <a:pt x="10849" y="14207"/>
                    <a:pt x="13926" y="11295"/>
                    <a:pt x="14193" y="7624"/>
                  </a:cubicBezTo>
                  <a:cubicBezTo>
                    <a:pt x="14386" y="5811"/>
                    <a:pt x="13851" y="3537"/>
                    <a:pt x="12945" y="818"/>
                  </a:cubicBezTo>
                  <a:cubicBezTo>
                    <a:pt x="12737" y="1308"/>
                    <a:pt x="12484" y="1754"/>
                    <a:pt x="12187" y="2155"/>
                  </a:cubicBezTo>
                  <a:cubicBezTo>
                    <a:pt x="10894" y="832"/>
                    <a:pt x="9096" y="0"/>
                    <a:pt x="7104" y="0"/>
                  </a:cubicBezTo>
                  <a:close/>
                </a:path>
              </a:pathLst>
            </a:custGeom>
            <a:solidFill>
              <a:srgbClr val="69BB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62"/>
            <p:cNvSpPr/>
            <p:nvPr/>
          </p:nvSpPr>
          <p:spPr>
            <a:xfrm>
              <a:off x="4470915" y="695467"/>
              <a:ext cx="175781" cy="228659"/>
            </a:xfrm>
            <a:custGeom>
              <a:avLst/>
              <a:gdLst/>
              <a:ahLst/>
              <a:cxnLst/>
              <a:rect l="l" t="t" r="r" b="b"/>
              <a:pathLst>
                <a:path w="5485" h="7135" extrusionOk="0">
                  <a:moveTo>
                    <a:pt x="2794" y="1"/>
                  </a:moveTo>
                  <a:cubicBezTo>
                    <a:pt x="1427" y="1"/>
                    <a:pt x="342" y="803"/>
                    <a:pt x="342" y="2096"/>
                  </a:cubicBezTo>
                  <a:lnTo>
                    <a:pt x="342" y="2126"/>
                  </a:lnTo>
                  <a:cubicBezTo>
                    <a:pt x="342" y="3449"/>
                    <a:pt x="1472" y="3865"/>
                    <a:pt x="2497" y="4147"/>
                  </a:cubicBezTo>
                  <a:cubicBezTo>
                    <a:pt x="3300" y="4400"/>
                    <a:pt x="4043" y="4578"/>
                    <a:pt x="4043" y="5113"/>
                  </a:cubicBezTo>
                  <a:lnTo>
                    <a:pt x="4043" y="5143"/>
                  </a:lnTo>
                  <a:cubicBezTo>
                    <a:pt x="4043" y="5604"/>
                    <a:pt x="3641" y="5886"/>
                    <a:pt x="2973" y="5886"/>
                  </a:cubicBezTo>
                  <a:cubicBezTo>
                    <a:pt x="2334" y="5886"/>
                    <a:pt x="1650" y="5663"/>
                    <a:pt x="981" y="5217"/>
                  </a:cubicBezTo>
                  <a:cubicBezTo>
                    <a:pt x="892" y="5173"/>
                    <a:pt x="773" y="5128"/>
                    <a:pt x="639" y="5128"/>
                  </a:cubicBezTo>
                  <a:cubicBezTo>
                    <a:pt x="283" y="5128"/>
                    <a:pt x="0" y="5410"/>
                    <a:pt x="0" y="5767"/>
                  </a:cubicBezTo>
                  <a:cubicBezTo>
                    <a:pt x="0" y="6034"/>
                    <a:pt x="134" y="6228"/>
                    <a:pt x="298" y="6317"/>
                  </a:cubicBezTo>
                  <a:cubicBezTo>
                    <a:pt x="1100" y="6867"/>
                    <a:pt x="2051" y="7134"/>
                    <a:pt x="2928" y="7134"/>
                  </a:cubicBezTo>
                  <a:cubicBezTo>
                    <a:pt x="4355" y="7134"/>
                    <a:pt x="5484" y="6421"/>
                    <a:pt x="5484" y="4979"/>
                  </a:cubicBezTo>
                  <a:lnTo>
                    <a:pt x="5484" y="4950"/>
                  </a:lnTo>
                  <a:cubicBezTo>
                    <a:pt x="5484" y="3701"/>
                    <a:pt x="4355" y="3255"/>
                    <a:pt x="3344" y="2943"/>
                  </a:cubicBezTo>
                  <a:cubicBezTo>
                    <a:pt x="2542" y="2676"/>
                    <a:pt x="1799" y="2468"/>
                    <a:pt x="1799" y="1963"/>
                  </a:cubicBezTo>
                  <a:lnTo>
                    <a:pt x="1799" y="1933"/>
                  </a:lnTo>
                  <a:cubicBezTo>
                    <a:pt x="1799" y="1546"/>
                    <a:pt x="2140" y="1249"/>
                    <a:pt x="2765" y="1249"/>
                  </a:cubicBezTo>
                  <a:cubicBezTo>
                    <a:pt x="3240" y="1249"/>
                    <a:pt x="3820" y="1442"/>
                    <a:pt x="4370" y="1725"/>
                  </a:cubicBezTo>
                  <a:cubicBezTo>
                    <a:pt x="4474" y="1769"/>
                    <a:pt x="4563" y="1799"/>
                    <a:pt x="4682" y="1799"/>
                  </a:cubicBezTo>
                  <a:cubicBezTo>
                    <a:pt x="5053" y="1799"/>
                    <a:pt x="5336" y="1532"/>
                    <a:pt x="5336" y="1160"/>
                  </a:cubicBezTo>
                  <a:cubicBezTo>
                    <a:pt x="5336" y="893"/>
                    <a:pt x="5187" y="684"/>
                    <a:pt x="4964" y="566"/>
                  </a:cubicBezTo>
                  <a:cubicBezTo>
                    <a:pt x="4295" y="209"/>
                    <a:pt x="3522" y="1"/>
                    <a:pt x="2794" y="1"/>
                  </a:cubicBezTo>
                  <a:close/>
                </a:path>
              </a:pathLst>
            </a:custGeom>
            <a:solidFill>
              <a:srgbClr val="69BB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62"/>
            <p:cNvSpPr/>
            <p:nvPr/>
          </p:nvSpPr>
          <p:spPr>
            <a:xfrm>
              <a:off x="4665700" y="694537"/>
              <a:ext cx="228627" cy="294837"/>
            </a:xfrm>
            <a:custGeom>
              <a:avLst/>
              <a:gdLst/>
              <a:ahLst/>
              <a:cxnLst/>
              <a:rect l="l" t="t" r="r" b="b"/>
              <a:pathLst>
                <a:path w="7134" h="9200" extrusionOk="0">
                  <a:moveTo>
                    <a:pt x="3552" y="1367"/>
                  </a:moveTo>
                  <a:cubicBezTo>
                    <a:pt x="4622" y="1367"/>
                    <a:pt x="5529" y="2244"/>
                    <a:pt x="5529" y="3582"/>
                  </a:cubicBezTo>
                  <a:lnTo>
                    <a:pt x="5529" y="3611"/>
                  </a:lnTo>
                  <a:cubicBezTo>
                    <a:pt x="5529" y="4964"/>
                    <a:pt x="4637" y="5811"/>
                    <a:pt x="3552" y="5811"/>
                  </a:cubicBezTo>
                  <a:cubicBezTo>
                    <a:pt x="2482" y="5811"/>
                    <a:pt x="1546" y="4919"/>
                    <a:pt x="1546" y="3611"/>
                  </a:cubicBezTo>
                  <a:lnTo>
                    <a:pt x="1546" y="3582"/>
                  </a:lnTo>
                  <a:cubicBezTo>
                    <a:pt x="1546" y="2259"/>
                    <a:pt x="2482" y="1367"/>
                    <a:pt x="3552" y="1367"/>
                  </a:cubicBezTo>
                  <a:close/>
                  <a:moveTo>
                    <a:pt x="3939" y="0"/>
                  </a:moveTo>
                  <a:cubicBezTo>
                    <a:pt x="2809" y="0"/>
                    <a:pt x="2096" y="580"/>
                    <a:pt x="1591" y="1293"/>
                  </a:cubicBezTo>
                  <a:lnTo>
                    <a:pt x="1591" y="832"/>
                  </a:lnTo>
                  <a:cubicBezTo>
                    <a:pt x="1591" y="387"/>
                    <a:pt x="1234" y="30"/>
                    <a:pt x="788" y="30"/>
                  </a:cubicBezTo>
                  <a:cubicBezTo>
                    <a:pt x="342" y="30"/>
                    <a:pt x="1" y="387"/>
                    <a:pt x="1" y="832"/>
                  </a:cubicBezTo>
                  <a:lnTo>
                    <a:pt x="1" y="8412"/>
                  </a:lnTo>
                  <a:cubicBezTo>
                    <a:pt x="1" y="8857"/>
                    <a:pt x="357" y="9199"/>
                    <a:pt x="788" y="9199"/>
                  </a:cubicBezTo>
                  <a:cubicBezTo>
                    <a:pt x="1234" y="9199"/>
                    <a:pt x="1591" y="8857"/>
                    <a:pt x="1591" y="8412"/>
                  </a:cubicBezTo>
                  <a:lnTo>
                    <a:pt x="1591" y="5974"/>
                  </a:lnTo>
                  <a:cubicBezTo>
                    <a:pt x="2066" y="6613"/>
                    <a:pt x="2780" y="7178"/>
                    <a:pt x="3939" y="7178"/>
                  </a:cubicBezTo>
                  <a:cubicBezTo>
                    <a:pt x="5559" y="7178"/>
                    <a:pt x="7134" y="5885"/>
                    <a:pt x="7134" y="3611"/>
                  </a:cubicBezTo>
                  <a:lnTo>
                    <a:pt x="7134" y="3582"/>
                  </a:lnTo>
                  <a:cubicBezTo>
                    <a:pt x="7134" y="1278"/>
                    <a:pt x="5544" y="0"/>
                    <a:pt x="3939" y="0"/>
                  </a:cubicBezTo>
                  <a:close/>
                </a:path>
              </a:pathLst>
            </a:custGeom>
            <a:solidFill>
              <a:srgbClr val="69BB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62"/>
            <p:cNvSpPr/>
            <p:nvPr/>
          </p:nvSpPr>
          <p:spPr>
            <a:xfrm>
              <a:off x="4913363" y="695467"/>
              <a:ext cx="131491" cy="228659"/>
            </a:xfrm>
            <a:custGeom>
              <a:avLst/>
              <a:gdLst/>
              <a:ahLst/>
              <a:cxnLst/>
              <a:rect l="l" t="t" r="r" b="b"/>
              <a:pathLst>
                <a:path w="4103" h="7135" extrusionOk="0">
                  <a:moveTo>
                    <a:pt x="788" y="1"/>
                  </a:moveTo>
                  <a:cubicBezTo>
                    <a:pt x="342" y="1"/>
                    <a:pt x="0" y="358"/>
                    <a:pt x="0" y="803"/>
                  </a:cubicBezTo>
                  <a:lnTo>
                    <a:pt x="0" y="6361"/>
                  </a:lnTo>
                  <a:cubicBezTo>
                    <a:pt x="0" y="6792"/>
                    <a:pt x="357" y="7134"/>
                    <a:pt x="788" y="7134"/>
                  </a:cubicBezTo>
                  <a:cubicBezTo>
                    <a:pt x="1234" y="7134"/>
                    <a:pt x="1576" y="6792"/>
                    <a:pt x="1576" y="6361"/>
                  </a:cubicBezTo>
                  <a:lnTo>
                    <a:pt x="1576" y="4073"/>
                  </a:lnTo>
                  <a:cubicBezTo>
                    <a:pt x="1576" y="2720"/>
                    <a:pt x="2348" y="1740"/>
                    <a:pt x="3478" y="1546"/>
                  </a:cubicBezTo>
                  <a:cubicBezTo>
                    <a:pt x="3820" y="1472"/>
                    <a:pt x="4102" y="1205"/>
                    <a:pt x="4102" y="789"/>
                  </a:cubicBezTo>
                  <a:cubicBezTo>
                    <a:pt x="4102" y="328"/>
                    <a:pt x="3805" y="1"/>
                    <a:pt x="3314" y="1"/>
                  </a:cubicBezTo>
                  <a:cubicBezTo>
                    <a:pt x="2616" y="1"/>
                    <a:pt x="1665" y="580"/>
                    <a:pt x="1576" y="1175"/>
                  </a:cubicBezTo>
                  <a:lnTo>
                    <a:pt x="1576" y="803"/>
                  </a:lnTo>
                  <a:cubicBezTo>
                    <a:pt x="1576" y="358"/>
                    <a:pt x="1234" y="1"/>
                    <a:pt x="788" y="1"/>
                  </a:cubicBezTo>
                  <a:close/>
                </a:path>
              </a:pathLst>
            </a:custGeom>
            <a:solidFill>
              <a:srgbClr val="69BB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62"/>
            <p:cNvSpPr/>
            <p:nvPr/>
          </p:nvSpPr>
          <p:spPr>
            <a:xfrm>
              <a:off x="5063858" y="695467"/>
              <a:ext cx="50507" cy="228659"/>
            </a:xfrm>
            <a:custGeom>
              <a:avLst/>
              <a:gdLst/>
              <a:ahLst/>
              <a:cxnLst/>
              <a:rect l="l" t="t" r="r" b="b"/>
              <a:pathLst>
                <a:path w="1576" h="7135" extrusionOk="0">
                  <a:moveTo>
                    <a:pt x="788" y="1"/>
                  </a:moveTo>
                  <a:cubicBezTo>
                    <a:pt x="342" y="1"/>
                    <a:pt x="1" y="358"/>
                    <a:pt x="1" y="803"/>
                  </a:cubicBezTo>
                  <a:lnTo>
                    <a:pt x="1" y="6361"/>
                  </a:lnTo>
                  <a:cubicBezTo>
                    <a:pt x="1" y="6792"/>
                    <a:pt x="357" y="7134"/>
                    <a:pt x="788" y="7134"/>
                  </a:cubicBezTo>
                  <a:cubicBezTo>
                    <a:pt x="1219" y="7134"/>
                    <a:pt x="1576" y="6792"/>
                    <a:pt x="1576" y="6361"/>
                  </a:cubicBezTo>
                  <a:lnTo>
                    <a:pt x="1576" y="803"/>
                  </a:lnTo>
                  <a:cubicBezTo>
                    <a:pt x="1576" y="358"/>
                    <a:pt x="1219" y="1"/>
                    <a:pt x="788" y="1"/>
                  </a:cubicBezTo>
                  <a:close/>
                </a:path>
              </a:pathLst>
            </a:custGeom>
            <a:solidFill>
              <a:srgbClr val="69BB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62"/>
            <p:cNvSpPr/>
            <p:nvPr/>
          </p:nvSpPr>
          <p:spPr>
            <a:xfrm>
              <a:off x="5140067" y="695467"/>
              <a:ext cx="198150" cy="228659"/>
            </a:xfrm>
            <a:custGeom>
              <a:avLst/>
              <a:gdLst/>
              <a:ahLst/>
              <a:cxnLst/>
              <a:rect l="l" t="t" r="r" b="b"/>
              <a:pathLst>
                <a:path w="6183" h="7135" extrusionOk="0">
                  <a:moveTo>
                    <a:pt x="773" y="1"/>
                  </a:moveTo>
                  <a:cubicBezTo>
                    <a:pt x="342" y="1"/>
                    <a:pt x="0" y="358"/>
                    <a:pt x="0" y="803"/>
                  </a:cubicBezTo>
                  <a:lnTo>
                    <a:pt x="0" y="6361"/>
                  </a:lnTo>
                  <a:cubicBezTo>
                    <a:pt x="0" y="6792"/>
                    <a:pt x="342" y="7134"/>
                    <a:pt x="773" y="7134"/>
                  </a:cubicBezTo>
                  <a:cubicBezTo>
                    <a:pt x="1219" y="7134"/>
                    <a:pt x="1576" y="6792"/>
                    <a:pt x="1576" y="6361"/>
                  </a:cubicBezTo>
                  <a:lnTo>
                    <a:pt x="1576" y="3151"/>
                  </a:lnTo>
                  <a:cubicBezTo>
                    <a:pt x="1576" y="2081"/>
                    <a:pt x="2215" y="1442"/>
                    <a:pt x="3121" y="1442"/>
                  </a:cubicBezTo>
                  <a:cubicBezTo>
                    <a:pt x="4072" y="1442"/>
                    <a:pt x="4607" y="2052"/>
                    <a:pt x="4607" y="3122"/>
                  </a:cubicBezTo>
                  <a:lnTo>
                    <a:pt x="4607" y="6361"/>
                  </a:lnTo>
                  <a:cubicBezTo>
                    <a:pt x="4607" y="6792"/>
                    <a:pt x="4949" y="7134"/>
                    <a:pt x="5395" y="7134"/>
                  </a:cubicBezTo>
                  <a:cubicBezTo>
                    <a:pt x="5841" y="7134"/>
                    <a:pt x="6183" y="6792"/>
                    <a:pt x="6183" y="6361"/>
                  </a:cubicBezTo>
                  <a:lnTo>
                    <a:pt x="6183" y="2646"/>
                  </a:lnTo>
                  <a:cubicBezTo>
                    <a:pt x="6183" y="1041"/>
                    <a:pt x="5276" y="1"/>
                    <a:pt x="3730" y="1"/>
                  </a:cubicBezTo>
                  <a:cubicBezTo>
                    <a:pt x="2660" y="1"/>
                    <a:pt x="2021" y="491"/>
                    <a:pt x="1576" y="1130"/>
                  </a:cubicBezTo>
                  <a:lnTo>
                    <a:pt x="1576" y="803"/>
                  </a:lnTo>
                  <a:cubicBezTo>
                    <a:pt x="1576" y="358"/>
                    <a:pt x="1219" y="1"/>
                    <a:pt x="773" y="1"/>
                  </a:cubicBezTo>
                  <a:close/>
                </a:path>
              </a:pathLst>
            </a:custGeom>
            <a:solidFill>
              <a:srgbClr val="69BB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62"/>
            <p:cNvSpPr/>
            <p:nvPr/>
          </p:nvSpPr>
          <p:spPr>
            <a:xfrm>
              <a:off x="5357221" y="694056"/>
              <a:ext cx="228659" cy="293395"/>
            </a:xfrm>
            <a:custGeom>
              <a:avLst/>
              <a:gdLst/>
              <a:ahLst/>
              <a:cxnLst/>
              <a:rect l="l" t="t" r="r" b="b"/>
              <a:pathLst>
                <a:path w="7135" h="9155" extrusionOk="0">
                  <a:moveTo>
                    <a:pt x="3583" y="1382"/>
                  </a:moveTo>
                  <a:cubicBezTo>
                    <a:pt x="4653" y="1382"/>
                    <a:pt x="5589" y="2259"/>
                    <a:pt x="5589" y="3582"/>
                  </a:cubicBezTo>
                  <a:lnTo>
                    <a:pt x="5589" y="3612"/>
                  </a:lnTo>
                  <a:cubicBezTo>
                    <a:pt x="5589" y="4919"/>
                    <a:pt x="4653" y="5811"/>
                    <a:pt x="3583" y="5811"/>
                  </a:cubicBezTo>
                  <a:cubicBezTo>
                    <a:pt x="2498" y="5811"/>
                    <a:pt x="1606" y="4964"/>
                    <a:pt x="1606" y="3612"/>
                  </a:cubicBezTo>
                  <a:lnTo>
                    <a:pt x="1606" y="3582"/>
                  </a:lnTo>
                  <a:cubicBezTo>
                    <a:pt x="1606" y="2244"/>
                    <a:pt x="2513" y="1382"/>
                    <a:pt x="3583" y="1382"/>
                  </a:cubicBezTo>
                  <a:close/>
                  <a:moveTo>
                    <a:pt x="3196" y="0"/>
                  </a:moveTo>
                  <a:cubicBezTo>
                    <a:pt x="1576" y="0"/>
                    <a:pt x="1" y="1278"/>
                    <a:pt x="1" y="3582"/>
                  </a:cubicBezTo>
                  <a:lnTo>
                    <a:pt x="1" y="3612"/>
                  </a:lnTo>
                  <a:cubicBezTo>
                    <a:pt x="1" y="5885"/>
                    <a:pt x="1576" y="7178"/>
                    <a:pt x="3196" y="7178"/>
                  </a:cubicBezTo>
                  <a:cubicBezTo>
                    <a:pt x="4340" y="7178"/>
                    <a:pt x="5054" y="6613"/>
                    <a:pt x="5544" y="5974"/>
                  </a:cubicBezTo>
                  <a:lnTo>
                    <a:pt x="5544" y="5974"/>
                  </a:lnTo>
                  <a:cubicBezTo>
                    <a:pt x="5470" y="7223"/>
                    <a:pt x="4697" y="7877"/>
                    <a:pt x="3374" y="7877"/>
                  </a:cubicBezTo>
                  <a:cubicBezTo>
                    <a:pt x="2572" y="7877"/>
                    <a:pt x="1888" y="7683"/>
                    <a:pt x="1264" y="7327"/>
                  </a:cubicBezTo>
                  <a:cubicBezTo>
                    <a:pt x="1175" y="7282"/>
                    <a:pt x="1086" y="7267"/>
                    <a:pt x="967" y="7267"/>
                  </a:cubicBezTo>
                  <a:cubicBezTo>
                    <a:pt x="610" y="7267"/>
                    <a:pt x="298" y="7565"/>
                    <a:pt x="298" y="7906"/>
                  </a:cubicBezTo>
                  <a:cubicBezTo>
                    <a:pt x="298" y="8218"/>
                    <a:pt x="477" y="8441"/>
                    <a:pt x="744" y="8545"/>
                  </a:cubicBezTo>
                  <a:cubicBezTo>
                    <a:pt x="1576" y="8947"/>
                    <a:pt x="2438" y="9155"/>
                    <a:pt x="3404" y="9155"/>
                  </a:cubicBezTo>
                  <a:cubicBezTo>
                    <a:pt x="4653" y="9155"/>
                    <a:pt x="5618" y="8857"/>
                    <a:pt x="6243" y="8233"/>
                  </a:cubicBezTo>
                  <a:cubicBezTo>
                    <a:pt x="6822" y="7654"/>
                    <a:pt x="7134" y="6792"/>
                    <a:pt x="7134" y="5633"/>
                  </a:cubicBezTo>
                  <a:lnTo>
                    <a:pt x="7134" y="833"/>
                  </a:lnTo>
                  <a:cubicBezTo>
                    <a:pt x="7134" y="387"/>
                    <a:pt x="6793" y="30"/>
                    <a:pt x="6347" y="30"/>
                  </a:cubicBezTo>
                  <a:cubicBezTo>
                    <a:pt x="5901" y="30"/>
                    <a:pt x="5544" y="387"/>
                    <a:pt x="5544" y="833"/>
                  </a:cubicBezTo>
                  <a:lnTo>
                    <a:pt x="5544" y="1293"/>
                  </a:lnTo>
                  <a:cubicBezTo>
                    <a:pt x="5039" y="580"/>
                    <a:pt x="4326" y="0"/>
                    <a:pt x="3196" y="0"/>
                  </a:cubicBezTo>
                  <a:close/>
                </a:path>
              </a:pathLst>
            </a:custGeom>
            <a:solidFill>
              <a:srgbClr val="69BB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62"/>
            <p:cNvSpPr/>
            <p:nvPr/>
          </p:nvSpPr>
          <p:spPr>
            <a:xfrm>
              <a:off x="4470915" y="695467"/>
              <a:ext cx="175781" cy="228659"/>
            </a:xfrm>
            <a:custGeom>
              <a:avLst/>
              <a:gdLst/>
              <a:ahLst/>
              <a:cxnLst/>
              <a:rect l="l" t="t" r="r" b="b"/>
              <a:pathLst>
                <a:path w="5485" h="7135" extrusionOk="0">
                  <a:moveTo>
                    <a:pt x="2794" y="1"/>
                  </a:moveTo>
                  <a:cubicBezTo>
                    <a:pt x="1427" y="1"/>
                    <a:pt x="342" y="803"/>
                    <a:pt x="342" y="2096"/>
                  </a:cubicBezTo>
                  <a:lnTo>
                    <a:pt x="342" y="2126"/>
                  </a:lnTo>
                  <a:cubicBezTo>
                    <a:pt x="342" y="3449"/>
                    <a:pt x="1472" y="3865"/>
                    <a:pt x="2497" y="4147"/>
                  </a:cubicBezTo>
                  <a:cubicBezTo>
                    <a:pt x="3300" y="4400"/>
                    <a:pt x="4043" y="4578"/>
                    <a:pt x="4043" y="5113"/>
                  </a:cubicBezTo>
                  <a:lnTo>
                    <a:pt x="4043" y="5143"/>
                  </a:lnTo>
                  <a:cubicBezTo>
                    <a:pt x="4043" y="5604"/>
                    <a:pt x="3641" y="5886"/>
                    <a:pt x="2973" y="5886"/>
                  </a:cubicBezTo>
                  <a:cubicBezTo>
                    <a:pt x="2334" y="5886"/>
                    <a:pt x="1650" y="5663"/>
                    <a:pt x="981" y="5217"/>
                  </a:cubicBezTo>
                  <a:cubicBezTo>
                    <a:pt x="892" y="5173"/>
                    <a:pt x="773" y="5128"/>
                    <a:pt x="639" y="5128"/>
                  </a:cubicBezTo>
                  <a:cubicBezTo>
                    <a:pt x="283" y="5128"/>
                    <a:pt x="0" y="5410"/>
                    <a:pt x="0" y="5767"/>
                  </a:cubicBezTo>
                  <a:cubicBezTo>
                    <a:pt x="0" y="6034"/>
                    <a:pt x="134" y="6228"/>
                    <a:pt x="298" y="6317"/>
                  </a:cubicBezTo>
                  <a:cubicBezTo>
                    <a:pt x="1100" y="6867"/>
                    <a:pt x="2051" y="7134"/>
                    <a:pt x="2928" y="7134"/>
                  </a:cubicBezTo>
                  <a:cubicBezTo>
                    <a:pt x="4355" y="7134"/>
                    <a:pt x="5484" y="6421"/>
                    <a:pt x="5484" y="4979"/>
                  </a:cubicBezTo>
                  <a:lnTo>
                    <a:pt x="5484" y="4950"/>
                  </a:lnTo>
                  <a:cubicBezTo>
                    <a:pt x="5484" y="3701"/>
                    <a:pt x="4355" y="3255"/>
                    <a:pt x="3344" y="2943"/>
                  </a:cubicBezTo>
                  <a:cubicBezTo>
                    <a:pt x="2542" y="2676"/>
                    <a:pt x="1799" y="2468"/>
                    <a:pt x="1799" y="1963"/>
                  </a:cubicBezTo>
                  <a:lnTo>
                    <a:pt x="1799" y="1933"/>
                  </a:lnTo>
                  <a:cubicBezTo>
                    <a:pt x="1799" y="1546"/>
                    <a:pt x="2140" y="1249"/>
                    <a:pt x="2765" y="1249"/>
                  </a:cubicBezTo>
                  <a:cubicBezTo>
                    <a:pt x="3240" y="1249"/>
                    <a:pt x="3820" y="1442"/>
                    <a:pt x="4370" y="1725"/>
                  </a:cubicBezTo>
                  <a:cubicBezTo>
                    <a:pt x="4474" y="1769"/>
                    <a:pt x="4563" y="1799"/>
                    <a:pt x="4682" y="1799"/>
                  </a:cubicBezTo>
                  <a:cubicBezTo>
                    <a:pt x="5053" y="1799"/>
                    <a:pt x="5336" y="1532"/>
                    <a:pt x="5336" y="1160"/>
                  </a:cubicBezTo>
                  <a:cubicBezTo>
                    <a:pt x="5336" y="893"/>
                    <a:pt x="5187" y="684"/>
                    <a:pt x="4964" y="566"/>
                  </a:cubicBezTo>
                  <a:cubicBezTo>
                    <a:pt x="4295" y="209"/>
                    <a:pt x="3522" y="1"/>
                    <a:pt x="2794" y="1"/>
                  </a:cubicBezTo>
                  <a:close/>
                </a:path>
              </a:pathLst>
            </a:custGeom>
            <a:solidFill>
              <a:srgbClr val="69BB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62"/>
            <p:cNvSpPr/>
            <p:nvPr/>
          </p:nvSpPr>
          <p:spPr>
            <a:xfrm>
              <a:off x="4665700" y="694537"/>
              <a:ext cx="228627" cy="294837"/>
            </a:xfrm>
            <a:custGeom>
              <a:avLst/>
              <a:gdLst/>
              <a:ahLst/>
              <a:cxnLst/>
              <a:rect l="l" t="t" r="r" b="b"/>
              <a:pathLst>
                <a:path w="7134" h="9200" extrusionOk="0">
                  <a:moveTo>
                    <a:pt x="3552" y="1367"/>
                  </a:moveTo>
                  <a:cubicBezTo>
                    <a:pt x="4622" y="1367"/>
                    <a:pt x="5529" y="2244"/>
                    <a:pt x="5529" y="3582"/>
                  </a:cubicBezTo>
                  <a:lnTo>
                    <a:pt x="5529" y="3611"/>
                  </a:lnTo>
                  <a:cubicBezTo>
                    <a:pt x="5529" y="4964"/>
                    <a:pt x="4637" y="5811"/>
                    <a:pt x="3552" y="5811"/>
                  </a:cubicBezTo>
                  <a:cubicBezTo>
                    <a:pt x="2482" y="5811"/>
                    <a:pt x="1546" y="4919"/>
                    <a:pt x="1546" y="3611"/>
                  </a:cubicBezTo>
                  <a:lnTo>
                    <a:pt x="1546" y="3582"/>
                  </a:lnTo>
                  <a:cubicBezTo>
                    <a:pt x="1546" y="2259"/>
                    <a:pt x="2482" y="1367"/>
                    <a:pt x="3552" y="1367"/>
                  </a:cubicBezTo>
                  <a:close/>
                  <a:moveTo>
                    <a:pt x="3939" y="0"/>
                  </a:moveTo>
                  <a:cubicBezTo>
                    <a:pt x="2809" y="0"/>
                    <a:pt x="2096" y="580"/>
                    <a:pt x="1591" y="1293"/>
                  </a:cubicBezTo>
                  <a:lnTo>
                    <a:pt x="1591" y="832"/>
                  </a:lnTo>
                  <a:cubicBezTo>
                    <a:pt x="1591" y="387"/>
                    <a:pt x="1234" y="30"/>
                    <a:pt x="788" y="30"/>
                  </a:cubicBezTo>
                  <a:cubicBezTo>
                    <a:pt x="342" y="30"/>
                    <a:pt x="1" y="387"/>
                    <a:pt x="1" y="832"/>
                  </a:cubicBezTo>
                  <a:lnTo>
                    <a:pt x="1" y="8412"/>
                  </a:lnTo>
                  <a:cubicBezTo>
                    <a:pt x="1" y="8857"/>
                    <a:pt x="357" y="9199"/>
                    <a:pt x="788" y="9199"/>
                  </a:cubicBezTo>
                  <a:cubicBezTo>
                    <a:pt x="1234" y="9199"/>
                    <a:pt x="1591" y="8857"/>
                    <a:pt x="1591" y="8412"/>
                  </a:cubicBezTo>
                  <a:lnTo>
                    <a:pt x="1591" y="5974"/>
                  </a:lnTo>
                  <a:cubicBezTo>
                    <a:pt x="2066" y="6613"/>
                    <a:pt x="2780" y="7178"/>
                    <a:pt x="3939" y="7178"/>
                  </a:cubicBezTo>
                  <a:cubicBezTo>
                    <a:pt x="5559" y="7178"/>
                    <a:pt x="7134" y="5885"/>
                    <a:pt x="7134" y="3611"/>
                  </a:cubicBezTo>
                  <a:lnTo>
                    <a:pt x="7134" y="3582"/>
                  </a:lnTo>
                  <a:cubicBezTo>
                    <a:pt x="7134" y="1278"/>
                    <a:pt x="5544" y="0"/>
                    <a:pt x="3939" y="0"/>
                  </a:cubicBezTo>
                  <a:close/>
                </a:path>
              </a:pathLst>
            </a:custGeom>
            <a:solidFill>
              <a:srgbClr val="69BB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62"/>
            <p:cNvSpPr/>
            <p:nvPr/>
          </p:nvSpPr>
          <p:spPr>
            <a:xfrm>
              <a:off x="4913363" y="695467"/>
              <a:ext cx="131491" cy="228659"/>
            </a:xfrm>
            <a:custGeom>
              <a:avLst/>
              <a:gdLst/>
              <a:ahLst/>
              <a:cxnLst/>
              <a:rect l="l" t="t" r="r" b="b"/>
              <a:pathLst>
                <a:path w="4103" h="7135" extrusionOk="0">
                  <a:moveTo>
                    <a:pt x="788" y="1"/>
                  </a:moveTo>
                  <a:cubicBezTo>
                    <a:pt x="342" y="1"/>
                    <a:pt x="0" y="358"/>
                    <a:pt x="0" y="803"/>
                  </a:cubicBezTo>
                  <a:lnTo>
                    <a:pt x="0" y="6361"/>
                  </a:lnTo>
                  <a:cubicBezTo>
                    <a:pt x="0" y="6792"/>
                    <a:pt x="357" y="7134"/>
                    <a:pt x="788" y="7134"/>
                  </a:cubicBezTo>
                  <a:cubicBezTo>
                    <a:pt x="1234" y="7134"/>
                    <a:pt x="1576" y="6792"/>
                    <a:pt x="1576" y="6361"/>
                  </a:cubicBezTo>
                  <a:lnTo>
                    <a:pt x="1576" y="4073"/>
                  </a:lnTo>
                  <a:cubicBezTo>
                    <a:pt x="1576" y="2720"/>
                    <a:pt x="2348" y="1740"/>
                    <a:pt x="3478" y="1546"/>
                  </a:cubicBezTo>
                  <a:cubicBezTo>
                    <a:pt x="3820" y="1472"/>
                    <a:pt x="4102" y="1205"/>
                    <a:pt x="4102" y="789"/>
                  </a:cubicBezTo>
                  <a:cubicBezTo>
                    <a:pt x="4102" y="328"/>
                    <a:pt x="3805" y="1"/>
                    <a:pt x="3314" y="1"/>
                  </a:cubicBezTo>
                  <a:cubicBezTo>
                    <a:pt x="2616" y="1"/>
                    <a:pt x="1665" y="580"/>
                    <a:pt x="1576" y="1175"/>
                  </a:cubicBezTo>
                  <a:lnTo>
                    <a:pt x="1576" y="803"/>
                  </a:lnTo>
                  <a:cubicBezTo>
                    <a:pt x="1576" y="358"/>
                    <a:pt x="1234" y="1"/>
                    <a:pt x="788" y="1"/>
                  </a:cubicBezTo>
                  <a:close/>
                </a:path>
              </a:pathLst>
            </a:custGeom>
            <a:solidFill>
              <a:srgbClr val="69BB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62"/>
            <p:cNvSpPr/>
            <p:nvPr/>
          </p:nvSpPr>
          <p:spPr>
            <a:xfrm>
              <a:off x="5063858" y="695467"/>
              <a:ext cx="50507" cy="228659"/>
            </a:xfrm>
            <a:custGeom>
              <a:avLst/>
              <a:gdLst/>
              <a:ahLst/>
              <a:cxnLst/>
              <a:rect l="l" t="t" r="r" b="b"/>
              <a:pathLst>
                <a:path w="1576" h="7135" extrusionOk="0">
                  <a:moveTo>
                    <a:pt x="788" y="1"/>
                  </a:moveTo>
                  <a:cubicBezTo>
                    <a:pt x="342" y="1"/>
                    <a:pt x="1" y="358"/>
                    <a:pt x="1" y="803"/>
                  </a:cubicBezTo>
                  <a:lnTo>
                    <a:pt x="1" y="6361"/>
                  </a:lnTo>
                  <a:cubicBezTo>
                    <a:pt x="1" y="6792"/>
                    <a:pt x="357" y="7134"/>
                    <a:pt x="788" y="7134"/>
                  </a:cubicBezTo>
                  <a:cubicBezTo>
                    <a:pt x="1219" y="7134"/>
                    <a:pt x="1576" y="6792"/>
                    <a:pt x="1576" y="6361"/>
                  </a:cubicBezTo>
                  <a:lnTo>
                    <a:pt x="1576" y="803"/>
                  </a:lnTo>
                  <a:cubicBezTo>
                    <a:pt x="1576" y="358"/>
                    <a:pt x="1219" y="1"/>
                    <a:pt x="788" y="1"/>
                  </a:cubicBezTo>
                  <a:close/>
                </a:path>
              </a:pathLst>
            </a:custGeom>
            <a:solidFill>
              <a:srgbClr val="69BB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62"/>
            <p:cNvSpPr/>
            <p:nvPr/>
          </p:nvSpPr>
          <p:spPr>
            <a:xfrm>
              <a:off x="5140067" y="695467"/>
              <a:ext cx="198150" cy="228659"/>
            </a:xfrm>
            <a:custGeom>
              <a:avLst/>
              <a:gdLst/>
              <a:ahLst/>
              <a:cxnLst/>
              <a:rect l="l" t="t" r="r" b="b"/>
              <a:pathLst>
                <a:path w="6183" h="7135" extrusionOk="0">
                  <a:moveTo>
                    <a:pt x="773" y="1"/>
                  </a:moveTo>
                  <a:cubicBezTo>
                    <a:pt x="342" y="1"/>
                    <a:pt x="0" y="358"/>
                    <a:pt x="0" y="803"/>
                  </a:cubicBezTo>
                  <a:lnTo>
                    <a:pt x="0" y="6361"/>
                  </a:lnTo>
                  <a:cubicBezTo>
                    <a:pt x="0" y="6792"/>
                    <a:pt x="342" y="7134"/>
                    <a:pt x="773" y="7134"/>
                  </a:cubicBezTo>
                  <a:cubicBezTo>
                    <a:pt x="1219" y="7134"/>
                    <a:pt x="1576" y="6792"/>
                    <a:pt x="1576" y="6361"/>
                  </a:cubicBezTo>
                  <a:lnTo>
                    <a:pt x="1576" y="3151"/>
                  </a:lnTo>
                  <a:cubicBezTo>
                    <a:pt x="1576" y="2081"/>
                    <a:pt x="2215" y="1442"/>
                    <a:pt x="3121" y="1442"/>
                  </a:cubicBezTo>
                  <a:cubicBezTo>
                    <a:pt x="4072" y="1442"/>
                    <a:pt x="4607" y="2052"/>
                    <a:pt x="4607" y="3122"/>
                  </a:cubicBezTo>
                  <a:lnTo>
                    <a:pt x="4607" y="6361"/>
                  </a:lnTo>
                  <a:cubicBezTo>
                    <a:pt x="4607" y="6792"/>
                    <a:pt x="4949" y="7134"/>
                    <a:pt x="5395" y="7134"/>
                  </a:cubicBezTo>
                  <a:cubicBezTo>
                    <a:pt x="5841" y="7134"/>
                    <a:pt x="6183" y="6792"/>
                    <a:pt x="6183" y="6361"/>
                  </a:cubicBezTo>
                  <a:lnTo>
                    <a:pt x="6183" y="2646"/>
                  </a:lnTo>
                  <a:cubicBezTo>
                    <a:pt x="6183" y="1041"/>
                    <a:pt x="5276" y="1"/>
                    <a:pt x="3730" y="1"/>
                  </a:cubicBezTo>
                  <a:cubicBezTo>
                    <a:pt x="2660" y="1"/>
                    <a:pt x="2021" y="491"/>
                    <a:pt x="1576" y="1130"/>
                  </a:cubicBezTo>
                  <a:lnTo>
                    <a:pt x="1576" y="803"/>
                  </a:lnTo>
                  <a:cubicBezTo>
                    <a:pt x="1576" y="358"/>
                    <a:pt x="1219" y="1"/>
                    <a:pt x="773" y="1"/>
                  </a:cubicBezTo>
                  <a:close/>
                </a:path>
              </a:pathLst>
            </a:custGeom>
            <a:solidFill>
              <a:srgbClr val="69BB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62"/>
            <p:cNvSpPr/>
            <p:nvPr/>
          </p:nvSpPr>
          <p:spPr>
            <a:xfrm>
              <a:off x="5357221" y="694056"/>
              <a:ext cx="228659" cy="293395"/>
            </a:xfrm>
            <a:custGeom>
              <a:avLst/>
              <a:gdLst/>
              <a:ahLst/>
              <a:cxnLst/>
              <a:rect l="l" t="t" r="r" b="b"/>
              <a:pathLst>
                <a:path w="7135" h="9155" extrusionOk="0">
                  <a:moveTo>
                    <a:pt x="3583" y="1382"/>
                  </a:moveTo>
                  <a:cubicBezTo>
                    <a:pt x="4653" y="1382"/>
                    <a:pt x="5589" y="2259"/>
                    <a:pt x="5589" y="3582"/>
                  </a:cubicBezTo>
                  <a:lnTo>
                    <a:pt x="5589" y="3612"/>
                  </a:lnTo>
                  <a:cubicBezTo>
                    <a:pt x="5589" y="4919"/>
                    <a:pt x="4653" y="5811"/>
                    <a:pt x="3583" y="5811"/>
                  </a:cubicBezTo>
                  <a:cubicBezTo>
                    <a:pt x="2498" y="5811"/>
                    <a:pt x="1606" y="4964"/>
                    <a:pt x="1606" y="3612"/>
                  </a:cubicBezTo>
                  <a:lnTo>
                    <a:pt x="1606" y="3582"/>
                  </a:lnTo>
                  <a:cubicBezTo>
                    <a:pt x="1606" y="2244"/>
                    <a:pt x="2513" y="1382"/>
                    <a:pt x="3583" y="1382"/>
                  </a:cubicBezTo>
                  <a:close/>
                  <a:moveTo>
                    <a:pt x="3196" y="0"/>
                  </a:moveTo>
                  <a:cubicBezTo>
                    <a:pt x="1576" y="0"/>
                    <a:pt x="1" y="1278"/>
                    <a:pt x="1" y="3582"/>
                  </a:cubicBezTo>
                  <a:lnTo>
                    <a:pt x="1" y="3612"/>
                  </a:lnTo>
                  <a:cubicBezTo>
                    <a:pt x="1" y="5885"/>
                    <a:pt x="1576" y="7178"/>
                    <a:pt x="3196" y="7178"/>
                  </a:cubicBezTo>
                  <a:cubicBezTo>
                    <a:pt x="4340" y="7178"/>
                    <a:pt x="5054" y="6613"/>
                    <a:pt x="5544" y="5974"/>
                  </a:cubicBezTo>
                  <a:lnTo>
                    <a:pt x="5544" y="5974"/>
                  </a:lnTo>
                  <a:cubicBezTo>
                    <a:pt x="5470" y="7223"/>
                    <a:pt x="4697" y="7877"/>
                    <a:pt x="3374" y="7877"/>
                  </a:cubicBezTo>
                  <a:cubicBezTo>
                    <a:pt x="2572" y="7877"/>
                    <a:pt x="1888" y="7683"/>
                    <a:pt x="1264" y="7327"/>
                  </a:cubicBezTo>
                  <a:cubicBezTo>
                    <a:pt x="1175" y="7282"/>
                    <a:pt x="1086" y="7267"/>
                    <a:pt x="967" y="7267"/>
                  </a:cubicBezTo>
                  <a:cubicBezTo>
                    <a:pt x="610" y="7267"/>
                    <a:pt x="298" y="7565"/>
                    <a:pt x="298" y="7906"/>
                  </a:cubicBezTo>
                  <a:cubicBezTo>
                    <a:pt x="298" y="8218"/>
                    <a:pt x="477" y="8441"/>
                    <a:pt x="744" y="8545"/>
                  </a:cubicBezTo>
                  <a:cubicBezTo>
                    <a:pt x="1576" y="8947"/>
                    <a:pt x="2438" y="9155"/>
                    <a:pt x="3404" y="9155"/>
                  </a:cubicBezTo>
                  <a:cubicBezTo>
                    <a:pt x="4653" y="9155"/>
                    <a:pt x="5618" y="8857"/>
                    <a:pt x="6243" y="8233"/>
                  </a:cubicBezTo>
                  <a:cubicBezTo>
                    <a:pt x="6822" y="7654"/>
                    <a:pt x="7134" y="6792"/>
                    <a:pt x="7134" y="5633"/>
                  </a:cubicBezTo>
                  <a:lnTo>
                    <a:pt x="7134" y="833"/>
                  </a:lnTo>
                  <a:cubicBezTo>
                    <a:pt x="7134" y="387"/>
                    <a:pt x="6793" y="30"/>
                    <a:pt x="6347" y="30"/>
                  </a:cubicBezTo>
                  <a:cubicBezTo>
                    <a:pt x="5901" y="30"/>
                    <a:pt x="5544" y="387"/>
                    <a:pt x="5544" y="833"/>
                  </a:cubicBezTo>
                  <a:lnTo>
                    <a:pt x="5544" y="1293"/>
                  </a:lnTo>
                  <a:cubicBezTo>
                    <a:pt x="5039" y="580"/>
                    <a:pt x="4326" y="0"/>
                    <a:pt x="3196" y="0"/>
                  </a:cubicBezTo>
                  <a:close/>
                </a:path>
              </a:pathLst>
            </a:custGeom>
            <a:solidFill>
              <a:srgbClr val="69BB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7" name="Google Shape;737;p62"/>
            <p:cNvGrpSpPr/>
            <p:nvPr/>
          </p:nvGrpSpPr>
          <p:grpSpPr>
            <a:xfrm>
              <a:off x="5664428" y="825035"/>
              <a:ext cx="541539" cy="113384"/>
              <a:chOff x="5664428" y="825035"/>
              <a:chExt cx="541539" cy="113384"/>
            </a:xfrm>
          </p:grpSpPr>
          <p:sp>
            <p:nvSpPr>
              <p:cNvPr id="738" name="Google Shape;738;p62"/>
              <p:cNvSpPr/>
              <p:nvPr/>
            </p:nvSpPr>
            <p:spPr>
              <a:xfrm>
                <a:off x="5867321" y="825035"/>
                <a:ext cx="14774" cy="93354"/>
              </a:xfrm>
              <a:custGeom>
                <a:avLst/>
                <a:gdLst/>
                <a:ahLst/>
                <a:cxnLst/>
                <a:rect l="l" t="t" r="r" b="b"/>
                <a:pathLst>
                  <a:path w="461" h="2913" extrusionOk="0">
                    <a:moveTo>
                      <a:pt x="0" y="0"/>
                    </a:moveTo>
                    <a:lnTo>
                      <a:pt x="0" y="446"/>
                    </a:lnTo>
                    <a:lnTo>
                      <a:pt x="461" y="446"/>
                    </a:lnTo>
                    <a:lnTo>
                      <a:pt x="461" y="0"/>
                    </a:lnTo>
                    <a:close/>
                    <a:moveTo>
                      <a:pt x="0" y="758"/>
                    </a:moveTo>
                    <a:lnTo>
                      <a:pt x="0" y="2913"/>
                    </a:lnTo>
                    <a:lnTo>
                      <a:pt x="461" y="2913"/>
                    </a:lnTo>
                    <a:lnTo>
                      <a:pt x="461" y="758"/>
                    </a:lnTo>
                    <a:close/>
                  </a:path>
                </a:pathLst>
              </a:custGeom>
              <a:solidFill>
                <a:srgbClr val="000000">
                  <a:alpha val="501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62"/>
              <p:cNvSpPr/>
              <p:nvPr/>
            </p:nvSpPr>
            <p:spPr>
              <a:xfrm>
                <a:off x="5892542" y="849327"/>
                <a:ext cx="72427" cy="70985"/>
              </a:xfrm>
              <a:custGeom>
                <a:avLst/>
                <a:gdLst/>
                <a:ahLst/>
                <a:cxnLst/>
                <a:rect l="l" t="t" r="r" b="b"/>
                <a:pathLst>
                  <a:path w="2260" h="2215" extrusionOk="0">
                    <a:moveTo>
                      <a:pt x="1" y="0"/>
                    </a:moveTo>
                    <a:lnTo>
                      <a:pt x="1" y="312"/>
                    </a:lnTo>
                    <a:lnTo>
                      <a:pt x="209" y="312"/>
                    </a:lnTo>
                    <a:lnTo>
                      <a:pt x="729" y="1858"/>
                    </a:lnTo>
                    <a:cubicBezTo>
                      <a:pt x="818" y="2095"/>
                      <a:pt x="952" y="2214"/>
                      <a:pt x="1190" y="2214"/>
                    </a:cubicBezTo>
                    <a:cubicBezTo>
                      <a:pt x="1338" y="2214"/>
                      <a:pt x="1532" y="2170"/>
                      <a:pt x="1636" y="1858"/>
                    </a:cubicBezTo>
                    <a:lnTo>
                      <a:pt x="2260" y="0"/>
                    </a:lnTo>
                    <a:lnTo>
                      <a:pt x="1829" y="0"/>
                    </a:lnTo>
                    <a:lnTo>
                      <a:pt x="1279" y="1739"/>
                    </a:lnTo>
                    <a:cubicBezTo>
                      <a:pt x="1264" y="1813"/>
                      <a:pt x="1249" y="1858"/>
                      <a:pt x="1190" y="1858"/>
                    </a:cubicBezTo>
                    <a:cubicBezTo>
                      <a:pt x="1115" y="1858"/>
                      <a:pt x="1101" y="1813"/>
                      <a:pt x="1086" y="1739"/>
                    </a:cubicBezTo>
                    <a:lnTo>
                      <a:pt x="536" y="0"/>
                    </a:lnTo>
                    <a:close/>
                  </a:path>
                </a:pathLst>
              </a:custGeom>
              <a:solidFill>
                <a:srgbClr val="000000">
                  <a:alpha val="501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62"/>
              <p:cNvSpPr/>
              <p:nvPr/>
            </p:nvSpPr>
            <p:spPr>
              <a:xfrm>
                <a:off x="5968751" y="849327"/>
                <a:ext cx="63390" cy="70985"/>
              </a:xfrm>
              <a:custGeom>
                <a:avLst/>
                <a:gdLst/>
                <a:ahLst/>
                <a:cxnLst/>
                <a:rect l="l" t="t" r="r" b="b"/>
                <a:pathLst>
                  <a:path w="1978" h="2215" extrusionOk="0">
                    <a:moveTo>
                      <a:pt x="996" y="357"/>
                    </a:moveTo>
                    <a:cubicBezTo>
                      <a:pt x="1338" y="357"/>
                      <a:pt x="1561" y="624"/>
                      <a:pt x="1561" y="936"/>
                    </a:cubicBezTo>
                    <a:lnTo>
                      <a:pt x="1561" y="1278"/>
                    </a:lnTo>
                    <a:cubicBezTo>
                      <a:pt x="1561" y="1590"/>
                      <a:pt x="1338" y="1858"/>
                      <a:pt x="996" y="1858"/>
                    </a:cubicBezTo>
                    <a:cubicBezTo>
                      <a:pt x="640" y="1858"/>
                      <a:pt x="432" y="1590"/>
                      <a:pt x="432" y="1278"/>
                    </a:cubicBezTo>
                    <a:lnTo>
                      <a:pt x="432" y="936"/>
                    </a:lnTo>
                    <a:cubicBezTo>
                      <a:pt x="432" y="624"/>
                      <a:pt x="625" y="357"/>
                      <a:pt x="996" y="357"/>
                    </a:cubicBezTo>
                    <a:close/>
                    <a:moveTo>
                      <a:pt x="996" y="0"/>
                    </a:moveTo>
                    <a:cubicBezTo>
                      <a:pt x="417" y="0"/>
                      <a:pt x="1" y="386"/>
                      <a:pt x="1" y="936"/>
                    </a:cubicBezTo>
                    <a:lnTo>
                      <a:pt x="1" y="1278"/>
                    </a:lnTo>
                    <a:cubicBezTo>
                      <a:pt x="1" y="1828"/>
                      <a:pt x="417" y="2214"/>
                      <a:pt x="996" y="2214"/>
                    </a:cubicBezTo>
                    <a:cubicBezTo>
                      <a:pt x="1576" y="2214"/>
                      <a:pt x="1977" y="1828"/>
                      <a:pt x="1977" y="1278"/>
                    </a:cubicBezTo>
                    <a:lnTo>
                      <a:pt x="1977" y="936"/>
                    </a:lnTo>
                    <a:cubicBezTo>
                      <a:pt x="1977" y="386"/>
                      <a:pt x="1576" y="0"/>
                      <a:pt x="996" y="0"/>
                    </a:cubicBezTo>
                    <a:close/>
                  </a:path>
                </a:pathLst>
              </a:custGeom>
              <a:solidFill>
                <a:srgbClr val="000000">
                  <a:alpha val="501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62"/>
              <p:cNvSpPr/>
              <p:nvPr/>
            </p:nvSpPr>
            <p:spPr>
              <a:xfrm>
                <a:off x="6090211" y="848365"/>
                <a:ext cx="60025" cy="70024"/>
              </a:xfrm>
              <a:custGeom>
                <a:avLst/>
                <a:gdLst/>
                <a:ahLst/>
                <a:cxnLst/>
                <a:rect l="l" t="t" r="r" b="b"/>
                <a:pathLst>
                  <a:path w="1873" h="2185" extrusionOk="0">
                    <a:moveTo>
                      <a:pt x="951" y="0"/>
                    </a:moveTo>
                    <a:cubicBezTo>
                      <a:pt x="357" y="0"/>
                      <a:pt x="0" y="372"/>
                      <a:pt x="0" y="966"/>
                    </a:cubicBezTo>
                    <a:lnTo>
                      <a:pt x="0" y="1204"/>
                    </a:lnTo>
                    <a:cubicBezTo>
                      <a:pt x="0" y="1813"/>
                      <a:pt x="357" y="2185"/>
                      <a:pt x="951" y="2185"/>
                    </a:cubicBezTo>
                    <a:lnTo>
                      <a:pt x="1115" y="2185"/>
                    </a:lnTo>
                    <a:lnTo>
                      <a:pt x="1115" y="1828"/>
                    </a:lnTo>
                    <a:lnTo>
                      <a:pt x="951" y="1828"/>
                    </a:lnTo>
                    <a:cubicBezTo>
                      <a:pt x="624" y="1828"/>
                      <a:pt x="416" y="1576"/>
                      <a:pt x="416" y="1204"/>
                    </a:cubicBezTo>
                    <a:lnTo>
                      <a:pt x="416" y="966"/>
                    </a:lnTo>
                    <a:cubicBezTo>
                      <a:pt x="416" y="610"/>
                      <a:pt x="624" y="357"/>
                      <a:pt x="951" y="357"/>
                    </a:cubicBezTo>
                    <a:cubicBezTo>
                      <a:pt x="1100" y="357"/>
                      <a:pt x="1323" y="372"/>
                      <a:pt x="1397" y="387"/>
                    </a:cubicBezTo>
                    <a:lnTo>
                      <a:pt x="1412" y="387"/>
                    </a:lnTo>
                    <a:lnTo>
                      <a:pt x="1412" y="2185"/>
                    </a:lnTo>
                    <a:lnTo>
                      <a:pt x="1873" y="2185"/>
                    </a:lnTo>
                    <a:lnTo>
                      <a:pt x="1873" y="179"/>
                    </a:lnTo>
                    <a:cubicBezTo>
                      <a:pt x="1873" y="134"/>
                      <a:pt x="1873" y="119"/>
                      <a:pt x="1784" y="104"/>
                    </a:cubicBezTo>
                    <a:cubicBezTo>
                      <a:pt x="1561" y="45"/>
                      <a:pt x="1219" y="0"/>
                      <a:pt x="951" y="0"/>
                    </a:cubicBezTo>
                    <a:close/>
                  </a:path>
                </a:pathLst>
              </a:custGeom>
              <a:solidFill>
                <a:srgbClr val="000000">
                  <a:alpha val="501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62"/>
              <p:cNvSpPr/>
              <p:nvPr/>
            </p:nvSpPr>
            <p:spPr>
              <a:xfrm>
                <a:off x="6164017" y="825035"/>
                <a:ext cx="14325" cy="93354"/>
              </a:xfrm>
              <a:custGeom>
                <a:avLst/>
                <a:gdLst/>
                <a:ahLst/>
                <a:cxnLst/>
                <a:rect l="l" t="t" r="r" b="b"/>
                <a:pathLst>
                  <a:path w="447" h="2913" extrusionOk="0">
                    <a:moveTo>
                      <a:pt x="1" y="0"/>
                    </a:moveTo>
                    <a:lnTo>
                      <a:pt x="1" y="2913"/>
                    </a:lnTo>
                    <a:lnTo>
                      <a:pt x="447" y="2913"/>
                    </a:lnTo>
                    <a:lnTo>
                      <a:pt x="447" y="0"/>
                    </a:lnTo>
                    <a:close/>
                  </a:path>
                </a:pathLst>
              </a:custGeom>
              <a:solidFill>
                <a:srgbClr val="000000">
                  <a:alpha val="501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62"/>
              <p:cNvSpPr/>
              <p:nvPr/>
            </p:nvSpPr>
            <p:spPr>
              <a:xfrm>
                <a:off x="5792073" y="825035"/>
                <a:ext cx="63358" cy="93354"/>
              </a:xfrm>
              <a:custGeom>
                <a:avLst/>
                <a:gdLst/>
                <a:ahLst/>
                <a:cxnLst/>
                <a:rect l="l" t="t" r="r" b="b"/>
                <a:pathLst>
                  <a:path w="1977" h="2913" extrusionOk="0">
                    <a:moveTo>
                      <a:pt x="0" y="0"/>
                    </a:moveTo>
                    <a:lnTo>
                      <a:pt x="0" y="2913"/>
                    </a:lnTo>
                    <a:lnTo>
                      <a:pt x="461" y="2913"/>
                    </a:lnTo>
                    <a:lnTo>
                      <a:pt x="461" y="416"/>
                    </a:lnTo>
                    <a:lnTo>
                      <a:pt x="892" y="416"/>
                    </a:lnTo>
                    <a:cubicBezTo>
                      <a:pt x="1308" y="416"/>
                      <a:pt x="1501" y="580"/>
                      <a:pt x="1501" y="892"/>
                    </a:cubicBezTo>
                    <a:lnTo>
                      <a:pt x="1501" y="936"/>
                    </a:lnTo>
                    <a:cubicBezTo>
                      <a:pt x="1501" y="1219"/>
                      <a:pt x="1338" y="1412"/>
                      <a:pt x="907" y="1412"/>
                    </a:cubicBezTo>
                    <a:lnTo>
                      <a:pt x="773" y="1412"/>
                    </a:lnTo>
                    <a:cubicBezTo>
                      <a:pt x="773" y="1531"/>
                      <a:pt x="773" y="1739"/>
                      <a:pt x="773" y="1813"/>
                    </a:cubicBezTo>
                    <a:lnTo>
                      <a:pt x="907" y="1813"/>
                    </a:lnTo>
                    <a:cubicBezTo>
                      <a:pt x="1531" y="1813"/>
                      <a:pt x="1977" y="1561"/>
                      <a:pt x="1977" y="936"/>
                    </a:cubicBezTo>
                    <a:lnTo>
                      <a:pt x="1977" y="892"/>
                    </a:lnTo>
                    <a:cubicBezTo>
                      <a:pt x="1977" y="253"/>
                      <a:pt x="1501" y="0"/>
                      <a:pt x="788" y="0"/>
                    </a:cubicBezTo>
                    <a:close/>
                  </a:path>
                </a:pathLst>
              </a:custGeom>
              <a:solidFill>
                <a:srgbClr val="000000">
                  <a:alpha val="501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62"/>
              <p:cNvSpPr/>
              <p:nvPr/>
            </p:nvSpPr>
            <p:spPr>
              <a:xfrm>
                <a:off x="6043518" y="834553"/>
                <a:ext cx="37656" cy="83836"/>
              </a:xfrm>
              <a:custGeom>
                <a:avLst/>
                <a:gdLst/>
                <a:ahLst/>
                <a:cxnLst/>
                <a:rect l="l" t="t" r="r" b="b"/>
                <a:pathLst>
                  <a:path w="1175" h="2616" extrusionOk="0">
                    <a:moveTo>
                      <a:pt x="447" y="0"/>
                    </a:moveTo>
                    <a:lnTo>
                      <a:pt x="1" y="60"/>
                    </a:lnTo>
                    <a:lnTo>
                      <a:pt x="1" y="2066"/>
                    </a:lnTo>
                    <a:cubicBezTo>
                      <a:pt x="1" y="2452"/>
                      <a:pt x="179" y="2616"/>
                      <a:pt x="610" y="2616"/>
                    </a:cubicBezTo>
                    <a:lnTo>
                      <a:pt x="1175" y="2616"/>
                    </a:lnTo>
                    <a:lnTo>
                      <a:pt x="1175" y="2274"/>
                    </a:lnTo>
                    <a:lnTo>
                      <a:pt x="759" y="2274"/>
                    </a:lnTo>
                    <a:cubicBezTo>
                      <a:pt x="580" y="2274"/>
                      <a:pt x="447" y="2259"/>
                      <a:pt x="447" y="2066"/>
                    </a:cubicBezTo>
                    <a:lnTo>
                      <a:pt x="447" y="803"/>
                    </a:lnTo>
                    <a:lnTo>
                      <a:pt x="1175" y="803"/>
                    </a:lnTo>
                    <a:lnTo>
                      <a:pt x="1175" y="461"/>
                    </a:lnTo>
                    <a:lnTo>
                      <a:pt x="447" y="461"/>
                    </a:lnTo>
                    <a:lnTo>
                      <a:pt x="447" y="0"/>
                    </a:lnTo>
                    <a:close/>
                  </a:path>
                </a:pathLst>
              </a:custGeom>
              <a:solidFill>
                <a:srgbClr val="000000">
                  <a:alpha val="501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62"/>
              <p:cNvSpPr/>
              <p:nvPr/>
            </p:nvSpPr>
            <p:spPr>
              <a:xfrm>
                <a:off x="6186898" y="899321"/>
                <a:ext cx="19068" cy="19549"/>
              </a:xfrm>
              <a:custGeom>
                <a:avLst/>
                <a:gdLst/>
                <a:ahLst/>
                <a:cxnLst/>
                <a:rect l="l" t="t" r="r" b="b"/>
                <a:pathLst>
                  <a:path w="595" h="610" extrusionOk="0">
                    <a:moveTo>
                      <a:pt x="282" y="179"/>
                    </a:moveTo>
                    <a:cubicBezTo>
                      <a:pt x="342" y="179"/>
                      <a:pt x="372" y="194"/>
                      <a:pt x="372" y="238"/>
                    </a:cubicBezTo>
                    <a:cubicBezTo>
                      <a:pt x="372" y="283"/>
                      <a:pt x="342" y="312"/>
                      <a:pt x="282" y="312"/>
                    </a:cubicBezTo>
                    <a:lnTo>
                      <a:pt x="223" y="312"/>
                    </a:lnTo>
                    <a:lnTo>
                      <a:pt x="223" y="179"/>
                    </a:lnTo>
                    <a:close/>
                    <a:moveTo>
                      <a:pt x="193" y="134"/>
                    </a:moveTo>
                    <a:lnTo>
                      <a:pt x="193" y="461"/>
                    </a:lnTo>
                    <a:lnTo>
                      <a:pt x="223" y="461"/>
                    </a:lnTo>
                    <a:lnTo>
                      <a:pt x="223" y="342"/>
                    </a:lnTo>
                    <a:lnTo>
                      <a:pt x="312" y="342"/>
                    </a:lnTo>
                    <a:lnTo>
                      <a:pt x="386" y="461"/>
                    </a:lnTo>
                    <a:lnTo>
                      <a:pt x="416" y="461"/>
                    </a:lnTo>
                    <a:lnTo>
                      <a:pt x="342" y="327"/>
                    </a:lnTo>
                    <a:cubicBezTo>
                      <a:pt x="372" y="312"/>
                      <a:pt x="401" y="283"/>
                      <a:pt x="401" y="238"/>
                    </a:cubicBezTo>
                    <a:cubicBezTo>
                      <a:pt x="401" y="179"/>
                      <a:pt x="372" y="134"/>
                      <a:pt x="282" y="134"/>
                    </a:cubicBezTo>
                    <a:close/>
                    <a:moveTo>
                      <a:pt x="297" y="45"/>
                    </a:moveTo>
                    <a:cubicBezTo>
                      <a:pt x="431" y="45"/>
                      <a:pt x="550" y="164"/>
                      <a:pt x="550" y="312"/>
                    </a:cubicBezTo>
                    <a:cubicBezTo>
                      <a:pt x="550" y="446"/>
                      <a:pt x="431" y="565"/>
                      <a:pt x="297" y="565"/>
                    </a:cubicBezTo>
                    <a:cubicBezTo>
                      <a:pt x="149" y="565"/>
                      <a:pt x="45" y="446"/>
                      <a:pt x="45" y="312"/>
                    </a:cubicBezTo>
                    <a:cubicBezTo>
                      <a:pt x="45" y="164"/>
                      <a:pt x="149" y="45"/>
                      <a:pt x="297" y="45"/>
                    </a:cubicBezTo>
                    <a:close/>
                    <a:moveTo>
                      <a:pt x="297" y="0"/>
                    </a:moveTo>
                    <a:cubicBezTo>
                      <a:pt x="134" y="0"/>
                      <a:pt x="0" y="134"/>
                      <a:pt x="0" y="312"/>
                    </a:cubicBezTo>
                    <a:cubicBezTo>
                      <a:pt x="0" y="476"/>
                      <a:pt x="134" y="610"/>
                      <a:pt x="297" y="610"/>
                    </a:cubicBezTo>
                    <a:cubicBezTo>
                      <a:pt x="461" y="610"/>
                      <a:pt x="595" y="476"/>
                      <a:pt x="595" y="312"/>
                    </a:cubicBezTo>
                    <a:cubicBezTo>
                      <a:pt x="595" y="134"/>
                      <a:pt x="461" y="0"/>
                      <a:pt x="297" y="0"/>
                    </a:cubicBezTo>
                    <a:close/>
                  </a:path>
                </a:pathLst>
              </a:custGeom>
              <a:solidFill>
                <a:srgbClr val="000000">
                  <a:alpha val="501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62"/>
              <p:cNvSpPr/>
              <p:nvPr/>
            </p:nvSpPr>
            <p:spPr>
              <a:xfrm>
                <a:off x="5664428" y="851217"/>
                <a:ext cx="45764" cy="68614"/>
              </a:xfrm>
              <a:custGeom>
                <a:avLst/>
                <a:gdLst/>
                <a:ahLst/>
                <a:cxnLst/>
                <a:rect l="l" t="t" r="r" b="b"/>
                <a:pathLst>
                  <a:path w="1428" h="2141" extrusionOk="0">
                    <a:moveTo>
                      <a:pt x="684" y="758"/>
                    </a:moveTo>
                    <a:cubicBezTo>
                      <a:pt x="996" y="758"/>
                      <a:pt x="1174" y="1011"/>
                      <a:pt x="1174" y="1338"/>
                    </a:cubicBezTo>
                    <a:cubicBezTo>
                      <a:pt x="1174" y="1680"/>
                      <a:pt x="996" y="1932"/>
                      <a:pt x="684" y="1932"/>
                    </a:cubicBezTo>
                    <a:cubicBezTo>
                      <a:pt x="506" y="1932"/>
                      <a:pt x="312" y="1813"/>
                      <a:pt x="238" y="1680"/>
                    </a:cubicBezTo>
                    <a:lnTo>
                      <a:pt x="238" y="996"/>
                    </a:lnTo>
                    <a:cubicBezTo>
                      <a:pt x="312" y="862"/>
                      <a:pt x="506" y="758"/>
                      <a:pt x="684" y="758"/>
                    </a:cubicBezTo>
                    <a:close/>
                    <a:moveTo>
                      <a:pt x="0" y="0"/>
                    </a:moveTo>
                    <a:lnTo>
                      <a:pt x="0" y="2096"/>
                    </a:lnTo>
                    <a:lnTo>
                      <a:pt x="238" y="2096"/>
                    </a:lnTo>
                    <a:lnTo>
                      <a:pt x="238" y="1873"/>
                    </a:lnTo>
                    <a:cubicBezTo>
                      <a:pt x="342" y="2022"/>
                      <a:pt x="535" y="2140"/>
                      <a:pt x="743" y="2140"/>
                    </a:cubicBezTo>
                    <a:cubicBezTo>
                      <a:pt x="1145" y="2140"/>
                      <a:pt x="1427" y="1828"/>
                      <a:pt x="1427" y="1338"/>
                    </a:cubicBezTo>
                    <a:cubicBezTo>
                      <a:pt x="1427" y="862"/>
                      <a:pt x="1145" y="550"/>
                      <a:pt x="743" y="550"/>
                    </a:cubicBezTo>
                    <a:cubicBezTo>
                      <a:pt x="535" y="550"/>
                      <a:pt x="357" y="639"/>
                      <a:pt x="238" y="803"/>
                    </a:cubicBezTo>
                    <a:lnTo>
                      <a:pt x="238" y="0"/>
                    </a:lnTo>
                    <a:close/>
                  </a:path>
                </a:pathLst>
              </a:custGeom>
              <a:solidFill>
                <a:srgbClr val="000000">
                  <a:alpha val="501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62"/>
              <p:cNvSpPr/>
              <p:nvPr/>
            </p:nvSpPr>
            <p:spPr>
              <a:xfrm>
                <a:off x="5713493" y="869805"/>
                <a:ext cx="48584" cy="68614"/>
              </a:xfrm>
              <a:custGeom>
                <a:avLst/>
                <a:gdLst/>
                <a:ahLst/>
                <a:cxnLst/>
                <a:rect l="l" t="t" r="r" b="b"/>
                <a:pathLst>
                  <a:path w="1516" h="2141" extrusionOk="0">
                    <a:moveTo>
                      <a:pt x="0" y="0"/>
                    </a:moveTo>
                    <a:lnTo>
                      <a:pt x="639" y="1531"/>
                    </a:lnTo>
                    <a:lnTo>
                      <a:pt x="535" y="1768"/>
                    </a:lnTo>
                    <a:cubicBezTo>
                      <a:pt x="476" y="1887"/>
                      <a:pt x="416" y="1917"/>
                      <a:pt x="312" y="1917"/>
                    </a:cubicBezTo>
                    <a:cubicBezTo>
                      <a:pt x="268" y="1917"/>
                      <a:pt x="208" y="1917"/>
                      <a:pt x="178" y="1902"/>
                    </a:cubicBezTo>
                    <a:lnTo>
                      <a:pt x="134" y="2110"/>
                    </a:lnTo>
                    <a:cubicBezTo>
                      <a:pt x="178" y="2125"/>
                      <a:pt x="268" y="2140"/>
                      <a:pt x="312" y="2140"/>
                    </a:cubicBezTo>
                    <a:cubicBezTo>
                      <a:pt x="520" y="2125"/>
                      <a:pt x="669" y="2051"/>
                      <a:pt x="758" y="1828"/>
                    </a:cubicBezTo>
                    <a:lnTo>
                      <a:pt x="1516" y="0"/>
                    </a:lnTo>
                    <a:lnTo>
                      <a:pt x="1263" y="0"/>
                    </a:lnTo>
                    <a:lnTo>
                      <a:pt x="758" y="1248"/>
                    </a:lnTo>
                    <a:lnTo>
                      <a:pt x="253" y="0"/>
                    </a:lnTo>
                    <a:close/>
                  </a:path>
                </a:pathLst>
              </a:custGeom>
              <a:solidFill>
                <a:srgbClr val="000000">
                  <a:alpha val="501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51"/>
        <p:cNvGrpSpPr/>
        <p:nvPr/>
      </p:nvGrpSpPr>
      <p:grpSpPr>
        <a:xfrm>
          <a:off x="0" y="0"/>
          <a:ext cx="0" cy="0"/>
          <a:chOff x="0" y="0"/>
          <a:chExt cx="0" cy="0"/>
        </a:xfrm>
      </p:grpSpPr>
      <p:sp>
        <p:nvSpPr>
          <p:cNvPr id="752" name="Google Shape;752;p63"/>
          <p:cNvSpPr/>
          <p:nvPr/>
        </p:nvSpPr>
        <p:spPr>
          <a:xfrm>
            <a:off x="280650" y="907200"/>
            <a:ext cx="2780100" cy="3762000"/>
          </a:xfrm>
          <a:prstGeom prst="rect">
            <a:avLst/>
          </a:prstGeom>
          <a:solidFill>
            <a:srgbClr val="FFFFFF"/>
          </a:solidFill>
          <a:ln>
            <a:noFill/>
          </a:ln>
          <a:effectLst>
            <a:outerShdw blurRad="557213" dist="266700" dir="27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endParaRPr/>
          </a:p>
        </p:txBody>
      </p:sp>
      <p:sp>
        <p:nvSpPr>
          <p:cNvPr id="753" name="Google Shape;753;p63"/>
          <p:cNvSpPr/>
          <p:nvPr/>
        </p:nvSpPr>
        <p:spPr>
          <a:xfrm>
            <a:off x="3186498" y="907271"/>
            <a:ext cx="2780100" cy="3762000"/>
          </a:xfrm>
          <a:prstGeom prst="rect">
            <a:avLst/>
          </a:prstGeom>
          <a:solidFill>
            <a:srgbClr val="FFFFFF"/>
          </a:solidFill>
          <a:ln>
            <a:noFill/>
          </a:ln>
          <a:effectLst>
            <a:outerShdw blurRad="557213" dist="266700" dir="2700000" algn="bl" rotWithShape="0">
              <a:srgbClr val="000000">
                <a:alpha val="5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a:p>
        </p:txBody>
      </p:sp>
      <p:sp>
        <p:nvSpPr>
          <p:cNvPr id="754" name="Google Shape;754;p63"/>
          <p:cNvSpPr txBox="1"/>
          <p:nvPr/>
        </p:nvSpPr>
        <p:spPr>
          <a:xfrm>
            <a:off x="3300025" y="1697500"/>
            <a:ext cx="2562000" cy="2847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Clr>
                <a:schemeClr val="folHlink"/>
              </a:buClr>
              <a:buSzPts val="1100"/>
              <a:buFont typeface="Arial"/>
              <a:buNone/>
            </a:pPr>
            <a:r>
              <a:rPr lang="en-US" sz="1600" b="1">
                <a:solidFill>
                  <a:schemeClr val="dk1"/>
                </a:solidFill>
                <a:latin typeface="Proxima Nova"/>
                <a:ea typeface="Proxima Nova"/>
                <a:cs typeface="Proxima Nova"/>
                <a:sym typeface="Proxima Nova"/>
              </a:rPr>
              <a:t>Spring Cloud</a:t>
            </a:r>
            <a:endParaRPr sz="1600">
              <a:solidFill>
                <a:schemeClr val="dk1"/>
              </a:solidFill>
              <a:latin typeface="Proxima Nova"/>
              <a:ea typeface="Proxima Nova"/>
              <a:cs typeface="Proxima Nova"/>
              <a:sym typeface="Proxima Nova"/>
            </a:endParaRPr>
          </a:p>
          <a:p>
            <a:pPr marL="0" lvl="0" indent="0" algn="ctr" rtl="0">
              <a:lnSpc>
                <a:spcPct val="115000"/>
              </a:lnSpc>
              <a:spcBef>
                <a:spcPts val="800"/>
              </a:spcBef>
              <a:spcAft>
                <a:spcPts val="0"/>
              </a:spcAft>
              <a:buNone/>
            </a:pPr>
            <a:r>
              <a:rPr lang="en-US" sz="1100">
                <a:solidFill>
                  <a:schemeClr val="dk1"/>
                </a:solidFill>
                <a:latin typeface="Proxima Nova"/>
                <a:ea typeface="Proxima Nova"/>
                <a:cs typeface="Proxima Nova"/>
                <a:sym typeface="Proxima Nova"/>
              </a:rPr>
              <a:t>Simple and accessible programming model for the most common distributed systems and microservice patterns</a:t>
            </a:r>
            <a:endParaRPr sz="1100">
              <a:solidFill>
                <a:schemeClr val="dk1"/>
              </a:solidFill>
              <a:latin typeface="Proxima Nova"/>
              <a:ea typeface="Proxima Nova"/>
              <a:cs typeface="Proxima Nova"/>
              <a:sym typeface="Proxima Nova"/>
            </a:endParaRPr>
          </a:p>
          <a:p>
            <a:pPr marL="0" lvl="0" indent="0" algn="l" rtl="0">
              <a:lnSpc>
                <a:spcPct val="115000"/>
              </a:lnSpc>
              <a:spcBef>
                <a:spcPts val="0"/>
              </a:spcBef>
              <a:spcAft>
                <a:spcPts val="0"/>
              </a:spcAft>
              <a:buClr>
                <a:srgbClr val="000000"/>
              </a:buClr>
              <a:buSzPts val="1100"/>
              <a:buFont typeface="Arial"/>
              <a:buNone/>
            </a:pPr>
            <a:endParaRPr sz="1300" b="1">
              <a:solidFill>
                <a:schemeClr val="dk1"/>
              </a:solidFill>
              <a:latin typeface="Proxima Nova"/>
              <a:ea typeface="Proxima Nova"/>
              <a:cs typeface="Proxima Nova"/>
              <a:sym typeface="Proxima Nova"/>
            </a:endParaRPr>
          </a:p>
          <a:p>
            <a:pPr marL="0" lvl="0" indent="0" algn="l" rtl="0">
              <a:lnSpc>
                <a:spcPct val="115000"/>
              </a:lnSpc>
              <a:spcBef>
                <a:spcPts val="300"/>
              </a:spcBef>
              <a:spcAft>
                <a:spcPts val="0"/>
              </a:spcAft>
              <a:buClr>
                <a:srgbClr val="000000"/>
              </a:buClr>
              <a:buSzPts val="1100"/>
              <a:buFont typeface="Arial"/>
              <a:buNone/>
            </a:pPr>
            <a:endParaRPr sz="1300">
              <a:solidFill>
                <a:schemeClr val="dk1"/>
              </a:solidFill>
              <a:latin typeface="Proxima Nova"/>
              <a:ea typeface="Proxima Nova"/>
              <a:cs typeface="Proxima Nova"/>
              <a:sym typeface="Proxima Nova"/>
            </a:endParaRPr>
          </a:p>
          <a:p>
            <a:pPr marL="457200" marR="0" lvl="0" indent="-298450" algn="l" rtl="0">
              <a:lnSpc>
                <a:spcPct val="115000"/>
              </a:lnSpc>
              <a:spcBef>
                <a:spcPts val="300"/>
              </a:spcBef>
              <a:spcAft>
                <a:spcPts val="0"/>
              </a:spcAft>
              <a:buClr>
                <a:schemeClr val="dk1"/>
              </a:buClr>
              <a:buSzPts val="1100"/>
              <a:buFont typeface="Proxima Nova"/>
              <a:buChar char="●"/>
            </a:pPr>
            <a:r>
              <a:rPr lang="en-US" sz="1100">
                <a:solidFill>
                  <a:schemeClr val="dk1"/>
                </a:solidFill>
                <a:latin typeface="Proxima Nova"/>
                <a:ea typeface="Proxima Nova"/>
                <a:cs typeface="Proxima Nova"/>
                <a:sym typeface="Proxima Nova"/>
              </a:rPr>
              <a:t>Service Discovery</a:t>
            </a:r>
            <a:endParaRPr sz="1100">
              <a:solidFill>
                <a:schemeClr val="dk1"/>
              </a:solidFill>
              <a:latin typeface="Proxima Nova"/>
              <a:ea typeface="Proxima Nova"/>
              <a:cs typeface="Proxima Nova"/>
              <a:sym typeface="Proxima Nova"/>
            </a:endParaRPr>
          </a:p>
          <a:p>
            <a:pPr marL="457200" marR="0" lvl="0" indent="-298450" algn="l" rtl="0">
              <a:lnSpc>
                <a:spcPct val="115000"/>
              </a:lnSpc>
              <a:spcBef>
                <a:spcPts val="0"/>
              </a:spcBef>
              <a:spcAft>
                <a:spcPts val="0"/>
              </a:spcAft>
              <a:buClr>
                <a:schemeClr val="dk1"/>
              </a:buClr>
              <a:buSzPts val="1100"/>
              <a:buFont typeface="Proxima Nova"/>
              <a:buChar char="●"/>
            </a:pPr>
            <a:r>
              <a:rPr lang="en-US" sz="1100">
                <a:solidFill>
                  <a:schemeClr val="dk1"/>
                </a:solidFill>
                <a:latin typeface="Proxima Nova"/>
                <a:ea typeface="Proxima Nova"/>
                <a:cs typeface="Proxima Nova"/>
                <a:sym typeface="Proxima Nova"/>
              </a:rPr>
              <a:t>Config Management</a:t>
            </a:r>
            <a:endParaRPr sz="1100">
              <a:solidFill>
                <a:schemeClr val="dk1"/>
              </a:solidFill>
              <a:latin typeface="Proxima Nova"/>
              <a:ea typeface="Proxima Nova"/>
              <a:cs typeface="Proxima Nova"/>
              <a:sym typeface="Proxima Nova"/>
            </a:endParaRPr>
          </a:p>
          <a:p>
            <a:pPr marL="457200" marR="0" lvl="0" indent="-298450" algn="l" rtl="0">
              <a:lnSpc>
                <a:spcPct val="115000"/>
              </a:lnSpc>
              <a:spcBef>
                <a:spcPts val="0"/>
              </a:spcBef>
              <a:spcAft>
                <a:spcPts val="0"/>
              </a:spcAft>
              <a:buClr>
                <a:schemeClr val="dk1"/>
              </a:buClr>
              <a:buSzPts val="1100"/>
              <a:buFont typeface="Proxima Nova"/>
              <a:buChar char="●"/>
            </a:pPr>
            <a:r>
              <a:rPr lang="en-US" sz="1100">
                <a:solidFill>
                  <a:schemeClr val="dk1"/>
                </a:solidFill>
                <a:latin typeface="Proxima Nova"/>
                <a:ea typeface="Proxima Nova"/>
                <a:cs typeface="Proxima Nova"/>
                <a:sym typeface="Proxima Nova"/>
              </a:rPr>
              <a:t>Circuit Breakers</a:t>
            </a:r>
            <a:endParaRPr sz="1100">
              <a:solidFill>
                <a:schemeClr val="dk1"/>
              </a:solidFill>
              <a:latin typeface="Proxima Nova"/>
              <a:ea typeface="Proxima Nova"/>
              <a:cs typeface="Proxima Nova"/>
              <a:sym typeface="Proxima Nova"/>
            </a:endParaRPr>
          </a:p>
          <a:p>
            <a:pPr marL="457200" marR="0" lvl="0" indent="-298450" algn="l" rtl="0">
              <a:lnSpc>
                <a:spcPct val="115000"/>
              </a:lnSpc>
              <a:spcBef>
                <a:spcPts val="0"/>
              </a:spcBef>
              <a:spcAft>
                <a:spcPts val="0"/>
              </a:spcAft>
              <a:buClr>
                <a:schemeClr val="dk1"/>
              </a:buClr>
              <a:buSzPts val="1100"/>
              <a:buFont typeface="Proxima Nova"/>
              <a:buChar char="●"/>
            </a:pPr>
            <a:r>
              <a:rPr lang="en-US" sz="1100">
                <a:solidFill>
                  <a:schemeClr val="dk1"/>
                </a:solidFill>
                <a:latin typeface="Proxima Nova"/>
                <a:ea typeface="Proxima Nova"/>
                <a:cs typeface="Proxima Nova"/>
                <a:sym typeface="Proxima Nova"/>
              </a:rPr>
              <a:t>Gateways, Tracing</a:t>
            </a:r>
            <a:endParaRPr sz="1100">
              <a:solidFill>
                <a:schemeClr val="dk1"/>
              </a:solidFill>
              <a:latin typeface="Proxima Nova"/>
              <a:ea typeface="Proxima Nova"/>
              <a:cs typeface="Proxima Nova"/>
              <a:sym typeface="Proxima Nova"/>
            </a:endParaRPr>
          </a:p>
          <a:p>
            <a:pPr marL="457200" marR="0" lvl="0" indent="-298450" algn="l" rtl="0">
              <a:lnSpc>
                <a:spcPct val="115000"/>
              </a:lnSpc>
              <a:spcBef>
                <a:spcPts val="0"/>
              </a:spcBef>
              <a:spcAft>
                <a:spcPts val="0"/>
              </a:spcAft>
              <a:buClr>
                <a:schemeClr val="dk1"/>
              </a:buClr>
              <a:buSzPts val="1100"/>
              <a:buFont typeface="Proxima Nova"/>
              <a:buChar char="●"/>
            </a:pPr>
            <a:r>
              <a:rPr lang="en-US" sz="1100">
                <a:solidFill>
                  <a:schemeClr val="dk1"/>
                </a:solidFill>
                <a:latin typeface="Proxima Nova"/>
                <a:ea typeface="Proxima Nova"/>
                <a:cs typeface="Proxima Nova"/>
                <a:sym typeface="Proxima Nova"/>
              </a:rPr>
              <a:t>AWS, GCP, AZure, K8s</a:t>
            </a:r>
            <a:endParaRPr sz="1100">
              <a:solidFill>
                <a:schemeClr val="dk1"/>
              </a:solidFill>
              <a:latin typeface="Proxima Nova"/>
              <a:ea typeface="Proxima Nova"/>
              <a:cs typeface="Proxima Nova"/>
              <a:sym typeface="Proxima Nova"/>
            </a:endParaRPr>
          </a:p>
          <a:p>
            <a:pPr marL="457200" marR="0" lvl="0" indent="-298450" algn="l" rtl="0">
              <a:lnSpc>
                <a:spcPct val="115000"/>
              </a:lnSpc>
              <a:spcBef>
                <a:spcPts val="0"/>
              </a:spcBef>
              <a:spcAft>
                <a:spcPts val="0"/>
              </a:spcAft>
              <a:buClr>
                <a:schemeClr val="dk1"/>
              </a:buClr>
              <a:buSzPts val="1100"/>
              <a:buFont typeface="Proxima Nova"/>
              <a:buChar char="●"/>
            </a:pPr>
            <a:r>
              <a:rPr lang="en-US" sz="1100">
                <a:solidFill>
                  <a:schemeClr val="dk1"/>
                </a:solidFill>
                <a:latin typeface="Proxima Nova"/>
                <a:ea typeface="Proxima Nova"/>
                <a:cs typeface="Proxima Nova"/>
                <a:sym typeface="Proxima Nova"/>
              </a:rPr>
              <a:t>And more...</a:t>
            </a:r>
            <a:endParaRPr sz="1100">
              <a:solidFill>
                <a:schemeClr val="dk1"/>
              </a:solidFill>
              <a:latin typeface="Proxima Nova"/>
              <a:ea typeface="Proxima Nova"/>
              <a:cs typeface="Proxima Nova"/>
              <a:sym typeface="Proxima Nova"/>
            </a:endParaRPr>
          </a:p>
        </p:txBody>
      </p:sp>
      <p:sp>
        <p:nvSpPr>
          <p:cNvPr id="755" name="Google Shape;755;p63"/>
          <p:cNvSpPr txBox="1"/>
          <p:nvPr/>
        </p:nvSpPr>
        <p:spPr>
          <a:xfrm>
            <a:off x="389700" y="1700825"/>
            <a:ext cx="2562000" cy="2847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Clr>
                <a:schemeClr val="folHlink"/>
              </a:buClr>
              <a:buSzPts val="1100"/>
              <a:buFont typeface="Arial"/>
              <a:buNone/>
            </a:pPr>
            <a:r>
              <a:rPr lang="en-US" sz="1600" b="1">
                <a:solidFill>
                  <a:schemeClr val="dk1"/>
                </a:solidFill>
                <a:latin typeface="Proxima Nova"/>
                <a:ea typeface="Proxima Nova"/>
                <a:cs typeface="Proxima Nova"/>
                <a:sym typeface="Proxima Nova"/>
              </a:rPr>
              <a:t>Spring &amp; Spring Boot</a:t>
            </a:r>
            <a:endParaRPr sz="1600">
              <a:solidFill>
                <a:schemeClr val="dk1"/>
              </a:solidFill>
              <a:latin typeface="Proxima Nova"/>
              <a:ea typeface="Proxima Nova"/>
              <a:cs typeface="Proxima Nova"/>
              <a:sym typeface="Proxima Nova"/>
            </a:endParaRPr>
          </a:p>
          <a:p>
            <a:pPr marL="0" lvl="0" indent="0" algn="ctr" rtl="0">
              <a:lnSpc>
                <a:spcPct val="115000"/>
              </a:lnSpc>
              <a:spcBef>
                <a:spcPts val="800"/>
              </a:spcBef>
              <a:spcAft>
                <a:spcPts val="0"/>
              </a:spcAft>
              <a:buClr>
                <a:schemeClr val="folHlink"/>
              </a:buClr>
              <a:buSzPts val="1100"/>
              <a:buFont typeface="Arial"/>
              <a:buNone/>
            </a:pPr>
            <a:r>
              <a:rPr lang="en-US" sz="1100">
                <a:solidFill>
                  <a:schemeClr val="dk1"/>
                </a:solidFill>
                <a:latin typeface="Proxima Nova"/>
                <a:ea typeface="Proxima Nova"/>
                <a:cs typeface="Proxima Nova"/>
                <a:sym typeface="Proxima Nova"/>
              </a:rPr>
              <a:t>The world’s </a:t>
            </a:r>
            <a:r>
              <a:rPr lang="en-US" sz="1100" b="1">
                <a:solidFill>
                  <a:schemeClr val="dk1"/>
                </a:solidFill>
                <a:latin typeface="Proxima Nova"/>
                <a:ea typeface="Proxima Nova"/>
                <a:cs typeface="Proxima Nova"/>
                <a:sym typeface="Proxima Nova"/>
              </a:rPr>
              <a:t>#1 </a:t>
            </a:r>
            <a:r>
              <a:rPr lang="en-US" sz="1100">
                <a:solidFill>
                  <a:schemeClr val="dk1"/>
                </a:solidFill>
                <a:latin typeface="Proxima Nova"/>
                <a:ea typeface="Proxima Nova"/>
                <a:cs typeface="Proxima Nova"/>
                <a:sym typeface="Proxima Nova"/>
              </a:rPr>
              <a:t>enterprise Java application development framework and the leading quickstart microservices engine</a:t>
            </a:r>
            <a:endParaRPr sz="1300">
              <a:solidFill>
                <a:schemeClr val="dk1"/>
              </a:solidFill>
              <a:latin typeface="Proxima Nova"/>
              <a:ea typeface="Proxima Nova"/>
              <a:cs typeface="Proxima Nova"/>
              <a:sym typeface="Proxima Nova"/>
            </a:endParaRPr>
          </a:p>
          <a:p>
            <a:pPr marL="0" lvl="0" indent="0" algn="l" rtl="0">
              <a:lnSpc>
                <a:spcPct val="115000"/>
              </a:lnSpc>
              <a:spcBef>
                <a:spcPts val="0"/>
              </a:spcBef>
              <a:spcAft>
                <a:spcPts val="0"/>
              </a:spcAft>
              <a:buNone/>
            </a:pPr>
            <a:br>
              <a:rPr lang="en-US" sz="1300" b="1">
                <a:latin typeface="Proxima Nova"/>
                <a:ea typeface="Proxima Nova"/>
                <a:cs typeface="Proxima Nova"/>
                <a:sym typeface="Proxima Nova"/>
              </a:rPr>
            </a:br>
            <a:endParaRPr sz="1300">
              <a:latin typeface="Proxima Nova"/>
              <a:ea typeface="Proxima Nova"/>
              <a:cs typeface="Proxima Nova"/>
              <a:sym typeface="Proxima Nova"/>
            </a:endParaRPr>
          </a:p>
          <a:p>
            <a:pPr marL="457200" lvl="0" indent="-298450" algn="l" rtl="0">
              <a:lnSpc>
                <a:spcPct val="115000"/>
              </a:lnSpc>
              <a:spcBef>
                <a:spcPts val="300"/>
              </a:spcBef>
              <a:spcAft>
                <a:spcPts val="0"/>
              </a:spcAft>
              <a:buClr>
                <a:schemeClr val="dk1"/>
              </a:buClr>
              <a:buSzPts val="1100"/>
              <a:buFont typeface="Proxima Nova"/>
              <a:buChar char="●"/>
            </a:pPr>
            <a:r>
              <a:rPr lang="en-US" sz="1100">
                <a:solidFill>
                  <a:schemeClr val="dk1"/>
                </a:solidFill>
                <a:latin typeface="Proxima Nova"/>
                <a:ea typeface="Proxima Nova"/>
                <a:cs typeface="Proxima Nova"/>
                <a:sym typeface="Proxima Nova"/>
              </a:rPr>
              <a:t>IoC / Dependency Injection</a:t>
            </a:r>
            <a:endParaRPr sz="1100">
              <a:solidFill>
                <a:schemeClr val="dk1"/>
              </a:solidFill>
              <a:latin typeface="Proxima Nova"/>
              <a:ea typeface="Proxima Nova"/>
              <a:cs typeface="Proxima Nova"/>
              <a:sym typeface="Proxima Nova"/>
            </a:endParaRPr>
          </a:p>
          <a:p>
            <a:pPr marL="457200" lvl="0" indent="-298450" algn="l" rtl="0">
              <a:lnSpc>
                <a:spcPct val="115000"/>
              </a:lnSpc>
              <a:spcBef>
                <a:spcPts val="0"/>
              </a:spcBef>
              <a:spcAft>
                <a:spcPts val="0"/>
              </a:spcAft>
              <a:buClr>
                <a:schemeClr val="dk1"/>
              </a:buClr>
              <a:buSzPts val="1100"/>
              <a:buFont typeface="Proxima Nova"/>
              <a:buChar char="●"/>
            </a:pPr>
            <a:r>
              <a:rPr lang="en-US" sz="1100">
                <a:solidFill>
                  <a:schemeClr val="dk1"/>
                </a:solidFill>
                <a:latin typeface="Proxima Nova"/>
                <a:ea typeface="Proxima Nova"/>
                <a:cs typeface="Proxima Nova"/>
                <a:sym typeface="Proxima Nova"/>
              </a:rPr>
              <a:t>AOP, Data, Transactions</a:t>
            </a:r>
            <a:endParaRPr sz="1100">
              <a:solidFill>
                <a:schemeClr val="dk1"/>
              </a:solidFill>
              <a:latin typeface="Proxima Nova"/>
              <a:ea typeface="Proxima Nova"/>
              <a:cs typeface="Proxima Nova"/>
              <a:sym typeface="Proxima Nova"/>
            </a:endParaRPr>
          </a:p>
          <a:p>
            <a:pPr marL="457200" lvl="0" indent="-298450" algn="l" rtl="0">
              <a:lnSpc>
                <a:spcPct val="115000"/>
              </a:lnSpc>
              <a:spcBef>
                <a:spcPts val="0"/>
              </a:spcBef>
              <a:spcAft>
                <a:spcPts val="0"/>
              </a:spcAft>
              <a:buClr>
                <a:schemeClr val="dk1"/>
              </a:buClr>
              <a:buSzPts val="1100"/>
              <a:buFont typeface="Proxima Nova"/>
              <a:buChar char="●"/>
            </a:pPr>
            <a:r>
              <a:rPr lang="en-US" sz="1100">
                <a:solidFill>
                  <a:schemeClr val="dk1"/>
                </a:solidFill>
                <a:latin typeface="Proxima Nova"/>
                <a:ea typeface="Proxima Nova"/>
                <a:cs typeface="Proxima Nova"/>
                <a:sym typeface="Proxima Nova"/>
              </a:rPr>
              <a:t>HTTP, REST, Reactive, Sockets</a:t>
            </a:r>
            <a:endParaRPr sz="1100">
              <a:solidFill>
                <a:schemeClr val="dk1"/>
              </a:solidFill>
              <a:latin typeface="Proxima Nova"/>
              <a:ea typeface="Proxima Nova"/>
              <a:cs typeface="Proxima Nova"/>
              <a:sym typeface="Proxima Nova"/>
            </a:endParaRPr>
          </a:p>
          <a:p>
            <a:pPr marL="457200" lvl="0" indent="-298450" algn="l" rtl="0">
              <a:lnSpc>
                <a:spcPct val="115000"/>
              </a:lnSpc>
              <a:spcBef>
                <a:spcPts val="0"/>
              </a:spcBef>
              <a:spcAft>
                <a:spcPts val="0"/>
              </a:spcAft>
              <a:buClr>
                <a:schemeClr val="dk1"/>
              </a:buClr>
              <a:buSzPts val="1100"/>
              <a:buFont typeface="Proxima Nova"/>
              <a:buChar char="●"/>
            </a:pPr>
            <a:r>
              <a:rPr lang="en-US" sz="1100">
                <a:solidFill>
                  <a:schemeClr val="dk1"/>
                </a:solidFill>
                <a:latin typeface="Proxima Nova"/>
                <a:ea typeface="Proxima Nova"/>
                <a:cs typeface="Proxima Nova"/>
                <a:sym typeface="Proxima Nova"/>
              </a:rPr>
              <a:t>Build, Test, Integrate, Run</a:t>
            </a:r>
            <a:endParaRPr sz="1100">
              <a:solidFill>
                <a:schemeClr val="dk1"/>
              </a:solidFill>
              <a:latin typeface="Proxima Nova"/>
              <a:ea typeface="Proxima Nova"/>
              <a:cs typeface="Proxima Nova"/>
              <a:sym typeface="Proxima Nova"/>
            </a:endParaRPr>
          </a:p>
          <a:p>
            <a:pPr marL="457200" lvl="0" indent="-298450" algn="l" rtl="0">
              <a:lnSpc>
                <a:spcPct val="115000"/>
              </a:lnSpc>
              <a:spcBef>
                <a:spcPts val="0"/>
              </a:spcBef>
              <a:spcAft>
                <a:spcPts val="0"/>
              </a:spcAft>
              <a:buClr>
                <a:schemeClr val="dk1"/>
              </a:buClr>
              <a:buSzPts val="1100"/>
              <a:buFont typeface="Proxima Nova"/>
              <a:buChar char="●"/>
            </a:pPr>
            <a:r>
              <a:rPr lang="en-US" sz="1100">
                <a:solidFill>
                  <a:schemeClr val="dk1"/>
                </a:solidFill>
                <a:latin typeface="Proxima Nova"/>
                <a:ea typeface="Proxima Nova"/>
                <a:cs typeface="Proxima Nova"/>
                <a:sym typeface="Proxima Nova"/>
              </a:rPr>
              <a:t>Instrumentation, Scheduling</a:t>
            </a:r>
            <a:endParaRPr sz="1100">
              <a:solidFill>
                <a:schemeClr val="dk1"/>
              </a:solidFill>
              <a:latin typeface="Proxima Nova"/>
              <a:ea typeface="Proxima Nova"/>
              <a:cs typeface="Proxima Nova"/>
              <a:sym typeface="Proxima Nova"/>
            </a:endParaRPr>
          </a:p>
          <a:p>
            <a:pPr marL="457200" lvl="0" indent="-298450" algn="l" rtl="0">
              <a:lnSpc>
                <a:spcPct val="115000"/>
              </a:lnSpc>
              <a:spcBef>
                <a:spcPts val="0"/>
              </a:spcBef>
              <a:spcAft>
                <a:spcPts val="0"/>
              </a:spcAft>
              <a:buClr>
                <a:schemeClr val="dk1"/>
              </a:buClr>
              <a:buSzPts val="1100"/>
              <a:buFont typeface="Proxima Nova"/>
              <a:buChar char="●"/>
            </a:pPr>
            <a:r>
              <a:rPr lang="en-US" sz="1100">
                <a:solidFill>
                  <a:schemeClr val="dk1"/>
                </a:solidFill>
                <a:latin typeface="Proxima Nova"/>
                <a:ea typeface="Proxima Nova"/>
                <a:cs typeface="Proxima Nova"/>
                <a:sym typeface="Proxima Nova"/>
              </a:rPr>
              <a:t>And more...</a:t>
            </a:r>
            <a:endParaRPr sz="1100">
              <a:solidFill>
                <a:schemeClr val="dk1"/>
              </a:solidFill>
              <a:latin typeface="Proxima Nova"/>
              <a:ea typeface="Proxima Nova"/>
              <a:cs typeface="Proxima Nova"/>
              <a:sym typeface="Proxima Nova"/>
            </a:endParaRPr>
          </a:p>
        </p:txBody>
      </p:sp>
      <p:sp>
        <p:nvSpPr>
          <p:cNvPr id="756" name="Google Shape;756;p63"/>
          <p:cNvSpPr txBox="1"/>
          <p:nvPr/>
        </p:nvSpPr>
        <p:spPr>
          <a:xfrm>
            <a:off x="1151850" y="1399400"/>
            <a:ext cx="1037700" cy="288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900">
                <a:solidFill>
                  <a:srgbClr val="69BB30"/>
                </a:solidFill>
                <a:latin typeface="Proxima Nova"/>
                <a:ea typeface="Proxima Nova"/>
                <a:cs typeface="Proxima Nova"/>
                <a:sym typeface="Proxima Nova"/>
              </a:rPr>
              <a:t>Build Anything</a:t>
            </a:r>
            <a:endParaRPr sz="900">
              <a:solidFill>
                <a:srgbClr val="69BB30"/>
              </a:solidFill>
              <a:latin typeface="Proxima Nova"/>
              <a:ea typeface="Proxima Nova"/>
              <a:cs typeface="Proxima Nova"/>
              <a:sym typeface="Proxima Nova"/>
            </a:endParaRPr>
          </a:p>
        </p:txBody>
      </p:sp>
      <p:sp>
        <p:nvSpPr>
          <p:cNvPr id="757" name="Google Shape;757;p63"/>
          <p:cNvSpPr txBox="1"/>
          <p:nvPr/>
        </p:nvSpPr>
        <p:spPr>
          <a:xfrm>
            <a:off x="3785286" y="1399400"/>
            <a:ext cx="1530000" cy="288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900">
                <a:solidFill>
                  <a:srgbClr val="69BB30"/>
                </a:solidFill>
                <a:latin typeface="Proxima Nova"/>
                <a:ea typeface="Proxima Nova"/>
                <a:cs typeface="Proxima Nova"/>
                <a:sym typeface="Proxima Nova"/>
              </a:rPr>
              <a:t>Coordinate Anything</a:t>
            </a:r>
            <a:endParaRPr sz="900">
              <a:solidFill>
                <a:srgbClr val="69BB30"/>
              </a:solidFill>
              <a:latin typeface="Proxima Nova"/>
              <a:ea typeface="Proxima Nova"/>
              <a:cs typeface="Proxima Nova"/>
              <a:sym typeface="Proxima Nova"/>
            </a:endParaRPr>
          </a:p>
        </p:txBody>
      </p:sp>
      <p:sp>
        <p:nvSpPr>
          <p:cNvPr id="758" name="Google Shape;758;p63"/>
          <p:cNvSpPr/>
          <p:nvPr/>
        </p:nvSpPr>
        <p:spPr>
          <a:xfrm>
            <a:off x="389700" y="3001900"/>
            <a:ext cx="2562000" cy="9600"/>
          </a:xfrm>
          <a:prstGeom prst="rect">
            <a:avLst/>
          </a:prstGeom>
          <a:solidFill>
            <a:srgbClr val="00253E">
              <a:alpha val="12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63"/>
          <p:cNvSpPr/>
          <p:nvPr/>
        </p:nvSpPr>
        <p:spPr>
          <a:xfrm>
            <a:off x="3300025" y="3001900"/>
            <a:ext cx="2562000" cy="9600"/>
          </a:xfrm>
          <a:prstGeom prst="rect">
            <a:avLst/>
          </a:prstGeom>
          <a:solidFill>
            <a:srgbClr val="00253E">
              <a:alpha val="12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63"/>
          <p:cNvSpPr txBox="1"/>
          <p:nvPr/>
        </p:nvSpPr>
        <p:spPr>
          <a:xfrm>
            <a:off x="395550" y="3070988"/>
            <a:ext cx="2550300" cy="1623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300"/>
              </a:spcAft>
              <a:buClr>
                <a:schemeClr val="folHlink"/>
              </a:buClr>
              <a:buSzPts val="1100"/>
              <a:buFont typeface="Arial"/>
              <a:buNone/>
            </a:pPr>
            <a:r>
              <a:rPr lang="en-US" sz="800" b="1">
                <a:solidFill>
                  <a:schemeClr val="dk1"/>
                </a:solidFill>
                <a:latin typeface="Proxima Nova"/>
                <a:ea typeface="Proxima Nova"/>
                <a:cs typeface="Proxima Nova"/>
                <a:sym typeface="Proxima Nova"/>
              </a:rPr>
              <a:t>INCLUDES</a:t>
            </a:r>
            <a:endParaRPr>
              <a:solidFill>
                <a:schemeClr val="dk1"/>
              </a:solidFill>
            </a:endParaRPr>
          </a:p>
        </p:txBody>
      </p:sp>
      <p:sp>
        <p:nvSpPr>
          <p:cNvPr id="761" name="Google Shape;761;p63"/>
          <p:cNvSpPr/>
          <p:nvPr/>
        </p:nvSpPr>
        <p:spPr>
          <a:xfrm>
            <a:off x="389700" y="3264024"/>
            <a:ext cx="2562000" cy="9600"/>
          </a:xfrm>
          <a:prstGeom prst="rect">
            <a:avLst/>
          </a:prstGeom>
          <a:solidFill>
            <a:srgbClr val="00253E">
              <a:alpha val="12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63"/>
          <p:cNvSpPr txBox="1"/>
          <p:nvPr/>
        </p:nvSpPr>
        <p:spPr>
          <a:xfrm>
            <a:off x="3305875" y="3075750"/>
            <a:ext cx="2550300" cy="1623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300"/>
              </a:spcAft>
              <a:buNone/>
            </a:pPr>
            <a:r>
              <a:rPr lang="en-US" sz="800" b="1">
                <a:solidFill>
                  <a:schemeClr val="dk1"/>
                </a:solidFill>
                <a:latin typeface="Proxima Nova"/>
                <a:ea typeface="Proxima Nova"/>
                <a:cs typeface="Proxima Nova"/>
                <a:sym typeface="Proxima Nova"/>
              </a:rPr>
              <a:t>INCLUDES</a:t>
            </a:r>
            <a:endParaRPr>
              <a:solidFill>
                <a:schemeClr val="dk1"/>
              </a:solidFill>
            </a:endParaRPr>
          </a:p>
        </p:txBody>
      </p:sp>
      <p:sp>
        <p:nvSpPr>
          <p:cNvPr id="763" name="Google Shape;763;p63"/>
          <p:cNvSpPr/>
          <p:nvPr/>
        </p:nvSpPr>
        <p:spPr>
          <a:xfrm>
            <a:off x="3300025" y="3268786"/>
            <a:ext cx="2562000" cy="9600"/>
          </a:xfrm>
          <a:prstGeom prst="rect">
            <a:avLst/>
          </a:prstGeom>
          <a:solidFill>
            <a:srgbClr val="00253E">
              <a:alpha val="12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63"/>
          <p:cNvSpPr txBox="1">
            <a:spLocks noGrp="1"/>
          </p:cNvSpPr>
          <p:nvPr>
            <p:ph type="title"/>
          </p:nvPr>
        </p:nvSpPr>
        <p:spPr>
          <a:xfrm>
            <a:off x="192475" y="151275"/>
            <a:ext cx="8663100" cy="39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Spring’s Game Changers...  </a:t>
            </a:r>
            <a:endParaRPr/>
          </a:p>
        </p:txBody>
      </p:sp>
      <p:pic>
        <p:nvPicPr>
          <p:cNvPr id="765" name="Google Shape;765;p63"/>
          <p:cNvPicPr preferRelativeResize="0"/>
          <p:nvPr/>
        </p:nvPicPr>
        <p:blipFill>
          <a:blip r:embed="rId3">
            <a:alphaModFix/>
          </a:blip>
          <a:stretch>
            <a:fillRect/>
          </a:stretch>
        </p:blipFill>
        <p:spPr>
          <a:xfrm>
            <a:off x="4313550" y="991650"/>
            <a:ext cx="518825" cy="549350"/>
          </a:xfrm>
          <a:prstGeom prst="rect">
            <a:avLst/>
          </a:prstGeom>
          <a:noFill/>
          <a:ln>
            <a:noFill/>
          </a:ln>
        </p:spPr>
      </p:pic>
      <p:pic>
        <p:nvPicPr>
          <p:cNvPr id="766" name="Google Shape;766;p63" descr="Picture 39"/>
          <p:cNvPicPr preferRelativeResize="0"/>
          <p:nvPr/>
        </p:nvPicPr>
        <p:blipFill rotWithShape="1">
          <a:blip r:embed="rId4">
            <a:alphaModFix/>
          </a:blip>
          <a:srcRect l="55970"/>
          <a:stretch/>
        </p:blipFill>
        <p:spPr>
          <a:xfrm>
            <a:off x="1460058" y="1053373"/>
            <a:ext cx="425494" cy="393900"/>
          </a:xfrm>
          <a:prstGeom prst="rect">
            <a:avLst/>
          </a:prstGeom>
          <a:noFill/>
          <a:ln>
            <a:noFill/>
          </a:ln>
        </p:spPr>
      </p:pic>
      <p:sp>
        <p:nvSpPr>
          <p:cNvPr id="767" name="Google Shape;767;p63"/>
          <p:cNvSpPr/>
          <p:nvPr/>
        </p:nvSpPr>
        <p:spPr>
          <a:xfrm>
            <a:off x="6085175" y="907275"/>
            <a:ext cx="2780100" cy="3762000"/>
          </a:xfrm>
          <a:prstGeom prst="rect">
            <a:avLst/>
          </a:prstGeom>
          <a:solidFill>
            <a:srgbClr val="FFFFFF"/>
          </a:solidFill>
          <a:ln>
            <a:noFill/>
          </a:ln>
          <a:effectLst>
            <a:outerShdw blurRad="557213" dist="266700" dir="2700000" algn="bl" rotWithShape="0">
              <a:srgbClr val="000000">
                <a:alpha val="5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a:p>
        </p:txBody>
      </p:sp>
      <p:sp>
        <p:nvSpPr>
          <p:cNvPr id="768" name="Google Shape;768;p63"/>
          <p:cNvSpPr txBox="1"/>
          <p:nvPr/>
        </p:nvSpPr>
        <p:spPr>
          <a:xfrm>
            <a:off x="6124431" y="1541000"/>
            <a:ext cx="2562000" cy="2847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Clr>
                <a:schemeClr val="folHlink"/>
              </a:buClr>
              <a:buSzPts val="1100"/>
              <a:buFont typeface="Arial"/>
              <a:buNone/>
            </a:pPr>
            <a:r>
              <a:rPr lang="en-US" sz="1600" b="1" dirty="0">
                <a:solidFill>
                  <a:schemeClr val="dk1"/>
                </a:solidFill>
                <a:latin typeface="Proxima Nova"/>
                <a:ea typeface="Proxima Nova"/>
                <a:cs typeface="Proxima Nova"/>
                <a:sym typeface="Proxima Nova"/>
              </a:rPr>
              <a:t>Spring Cloud Data Flow</a:t>
            </a:r>
            <a:endParaRPr sz="1600" dirty="0">
              <a:solidFill>
                <a:schemeClr val="dk1"/>
              </a:solidFill>
              <a:latin typeface="Proxima Nova"/>
              <a:ea typeface="Proxima Nova"/>
              <a:cs typeface="Proxima Nova"/>
              <a:sym typeface="Proxima Nova"/>
            </a:endParaRPr>
          </a:p>
          <a:p>
            <a:pPr marL="0" lvl="0" indent="0" algn="ctr" rtl="0">
              <a:lnSpc>
                <a:spcPct val="115000"/>
              </a:lnSpc>
              <a:spcBef>
                <a:spcPts val="800"/>
              </a:spcBef>
              <a:spcAft>
                <a:spcPts val="0"/>
              </a:spcAft>
              <a:buNone/>
            </a:pPr>
            <a:r>
              <a:rPr lang="en-US" sz="1100" dirty="0">
                <a:solidFill>
                  <a:schemeClr val="dk1"/>
                </a:solidFill>
                <a:latin typeface="Proxima Nova"/>
                <a:ea typeface="Proxima Nova"/>
                <a:cs typeface="Proxima Nova"/>
                <a:sym typeface="Proxima Nova"/>
              </a:rPr>
              <a:t>Cloud native connectors and data orchestration pipelines for the most common integration scenarios</a:t>
            </a:r>
          </a:p>
          <a:p>
            <a:pPr marL="0" lvl="0" indent="0" algn="ctr" rtl="0">
              <a:lnSpc>
                <a:spcPct val="115000"/>
              </a:lnSpc>
              <a:spcBef>
                <a:spcPts val="800"/>
              </a:spcBef>
              <a:spcAft>
                <a:spcPts val="0"/>
              </a:spcAft>
              <a:buNone/>
            </a:pPr>
            <a:endParaRPr sz="1100" dirty="0">
              <a:solidFill>
                <a:schemeClr val="dk1"/>
              </a:solidFill>
              <a:latin typeface="Proxima Nova"/>
              <a:ea typeface="Proxima Nova"/>
              <a:cs typeface="Proxima Nova"/>
              <a:sym typeface="Proxima Nova"/>
            </a:endParaRPr>
          </a:p>
          <a:p>
            <a:pPr marL="0" lvl="0" indent="0" algn="l" rtl="0">
              <a:lnSpc>
                <a:spcPct val="115000"/>
              </a:lnSpc>
              <a:spcBef>
                <a:spcPts val="0"/>
              </a:spcBef>
              <a:spcAft>
                <a:spcPts val="0"/>
              </a:spcAft>
              <a:buNone/>
            </a:pPr>
            <a:endParaRPr lang="en-US" sz="1100" dirty="0">
              <a:solidFill>
                <a:schemeClr val="dk1"/>
              </a:solidFill>
              <a:latin typeface="Proxima Nova"/>
              <a:ea typeface="Proxima Nova"/>
              <a:cs typeface="Proxima Nova"/>
              <a:sym typeface="Proxima Nova"/>
            </a:endParaRPr>
          </a:p>
          <a:p>
            <a:pPr marL="457200" lvl="0" indent="-298450" algn="l" rtl="0">
              <a:lnSpc>
                <a:spcPct val="115000"/>
              </a:lnSpc>
              <a:spcBef>
                <a:spcPts val="0"/>
              </a:spcBef>
              <a:spcAft>
                <a:spcPts val="0"/>
              </a:spcAft>
              <a:buClr>
                <a:schemeClr val="dk1"/>
              </a:buClr>
              <a:buSzPts val="1100"/>
              <a:buFont typeface="Proxima Nova"/>
              <a:buChar char="●"/>
            </a:pPr>
            <a:r>
              <a:rPr lang="en-US" sz="1100" dirty="0">
                <a:solidFill>
                  <a:schemeClr val="dk1"/>
                </a:solidFill>
                <a:latin typeface="Proxima Nova"/>
                <a:ea typeface="Proxima Nova"/>
                <a:cs typeface="Proxima Nova"/>
                <a:sym typeface="Proxima Nova"/>
              </a:rPr>
              <a:t>Stream &amp; batch processing</a:t>
            </a:r>
          </a:p>
          <a:p>
            <a:pPr marL="457200" lvl="0" indent="-298450" algn="l" rtl="0">
              <a:lnSpc>
                <a:spcPct val="115000"/>
              </a:lnSpc>
              <a:spcBef>
                <a:spcPts val="0"/>
              </a:spcBef>
              <a:spcAft>
                <a:spcPts val="0"/>
              </a:spcAft>
              <a:buClr>
                <a:schemeClr val="dk1"/>
              </a:buClr>
              <a:buSzPts val="1100"/>
              <a:buFont typeface="Proxima Nova"/>
              <a:buChar char="●"/>
            </a:pPr>
            <a:r>
              <a:rPr lang="en-US" sz="1100" dirty="0">
                <a:solidFill>
                  <a:schemeClr val="dk1"/>
                </a:solidFill>
                <a:latin typeface="Proxima Nova"/>
                <a:ea typeface="Proxima Nova"/>
                <a:cs typeface="Proxima Nova"/>
                <a:sym typeface="Proxima Nova"/>
              </a:rPr>
              <a:t>Host on TAS &amp; K8s</a:t>
            </a:r>
            <a:endParaRPr sz="1100" dirty="0">
              <a:solidFill>
                <a:schemeClr val="dk1"/>
              </a:solidFill>
              <a:latin typeface="Proxima Nova"/>
              <a:ea typeface="Proxima Nova"/>
              <a:cs typeface="Proxima Nova"/>
              <a:sym typeface="Proxima Nova"/>
            </a:endParaRPr>
          </a:p>
          <a:p>
            <a:pPr marL="457200" lvl="0" indent="-298450" algn="l" rtl="0">
              <a:lnSpc>
                <a:spcPct val="115000"/>
              </a:lnSpc>
              <a:spcBef>
                <a:spcPts val="0"/>
              </a:spcBef>
              <a:spcAft>
                <a:spcPts val="0"/>
              </a:spcAft>
              <a:buClr>
                <a:schemeClr val="dk1"/>
              </a:buClr>
              <a:buSzPts val="1100"/>
              <a:buFont typeface="Proxima Nova"/>
              <a:buChar char="●"/>
            </a:pPr>
            <a:r>
              <a:rPr lang="en-US" sz="1100" dirty="0">
                <a:solidFill>
                  <a:schemeClr val="dk1"/>
                </a:solidFill>
                <a:latin typeface="Proxima Nova"/>
                <a:ea typeface="Proxima Nova"/>
                <a:cs typeface="Proxima Nova"/>
                <a:sym typeface="Proxima Nova"/>
              </a:rPr>
              <a:t>Simple Spring Flow UI</a:t>
            </a:r>
            <a:endParaRPr sz="1100" dirty="0">
              <a:solidFill>
                <a:schemeClr val="dk1"/>
              </a:solidFill>
              <a:latin typeface="Proxima Nova"/>
              <a:ea typeface="Proxima Nova"/>
              <a:cs typeface="Proxima Nova"/>
              <a:sym typeface="Proxima Nova"/>
            </a:endParaRPr>
          </a:p>
          <a:p>
            <a:pPr marL="457200" lvl="0" indent="-298450" algn="l" rtl="0">
              <a:lnSpc>
                <a:spcPct val="115000"/>
              </a:lnSpc>
              <a:spcBef>
                <a:spcPts val="0"/>
              </a:spcBef>
              <a:spcAft>
                <a:spcPts val="0"/>
              </a:spcAft>
              <a:buClr>
                <a:schemeClr val="dk1"/>
              </a:buClr>
              <a:buSzPts val="1100"/>
              <a:buFont typeface="Proxima Nova"/>
              <a:buChar char="●"/>
            </a:pPr>
            <a:r>
              <a:rPr lang="en-US" sz="1100" dirty="0">
                <a:solidFill>
                  <a:schemeClr val="dk1"/>
                </a:solidFill>
                <a:latin typeface="Proxima Nova"/>
                <a:ea typeface="Proxima Nova"/>
                <a:cs typeface="Proxima Nova"/>
                <a:sym typeface="Proxima Nova"/>
              </a:rPr>
              <a:t>Metrics, Health, Insights</a:t>
            </a:r>
            <a:endParaRPr sz="1100" dirty="0">
              <a:solidFill>
                <a:schemeClr val="dk1"/>
              </a:solidFill>
              <a:latin typeface="Proxima Nova"/>
              <a:ea typeface="Proxima Nova"/>
              <a:cs typeface="Proxima Nova"/>
              <a:sym typeface="Proxima Nova"/>
            </a:endParaRPr>
          </a:p>
          <a:p>
            <a:pPr marL="457200" lvl="0" indent="-298450" algn="l" rtl="0">
              <a:lnSpc>
                <a:spcPct val="115000"/>
              </a:lnSpc>
              <a:spcBef>
                <a:spcPts val="0"/>
              </a:spcBef>
              <a:spcAft>
                <a:spcPts val="0"/>
              </a:spcAft>
              <a:buClr>
                <a:schemeClr val="dk1"/>
              </a:buClr>
              <a:buSzPts val="1100"/>
              <a:buFont typeface="Proxima Nova"/>
              <a:buChar char="●"/>
            </a:pPr>
            <a:r>
              <a:rPr lang="en-US" sz="1100" dirty="0">
                <a:solidFill>
                  <a:schemeClr val="dk1"/>
                </a:solidFill>
                <a:latin typeface="Proxima Nova"/>
                <a:ea typeface="Proxima Nova"/>
                <a:cs typeface="Proxima Nova"/>
                <a:sym typeface="Proxima Nova"/>
              </a:rPr>
              <a:t>And more...</a:t>
            </a:r>
            <a:endParaRPr sz="1100" dirty="0">
              <a:solidFill>
                <a:schemeClr val="dk1"/>
              </a:solidFill>
              <a:latin typeface="Proxima Nova"/>
              <a:ea typeface="Proxima Nova"/>
              <a:cs typeface="Proxima Nova"/>
              <a:sym typeface="Proxima Nova"/>
            </a:endParaRPr>
          </a:p>
        </p:txBody>
      </p:sp>
      <p:sp>
        <p:nvSpPr>
          <p:cNvPr id="769" name="Google Shape;769;p63"/>
          <p:cNvSpPr txBox="1"/>
          <p:nvPr/>
        </p:nvSpPr>
        <p:spPr>
          <a:xfrm>
            <a:off x="6599626" y="1399411"/>
            <a:ext cx="1761600" cy="288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900">
                <a:solidFill>
                  <a:srgbClr val="69BB30"/>
                </a:solidFill>
                <a:latin typeface="Proxima Nova"/>
                <a:ea typeface="Proxima Nova"/>
                <a:cs typeface="Proxima Nova"/>
                <a:sym typeface="Proxima Nova"/>
              </a:rPr>
              <a:t>Connect Anything</a:t>
            </a:r>
            <a:endParaRPr sz="900">
              <a:solidFill>
                <a:srgbClr val="69BB30"/>
              </a:solidFill>
              <a:latin typeface="Proxima Nova"/>
              <a:ea typeface="Proxima Nova"/>
              <a:cs typeface="Proxima Nova"/>
              <a:sym typeface="Proxima Nova"/>
            </a:endParaRPr>
          </a:p>
        </p:txBody>
      </p:sp>
      <p:sp>
        <p:nvSpPr>
          <p:cNvPr id="770" name="Google Shape;770;p63"/>
          <p:cNvSpPr/>
          <p:nvPr/>
        </p:nvSpPr>
        <p:spPr>
          <a:xfrm>
            <a:off x="6199485" y="3001900"/>
            <a:ext cx="2562000" cy="9600"/>
          </a:xfrm>
          <a:prstGeom prst="rect">
            <a:avLst/>
          </a:prstGeom>
          <a:solidFill>
            <a:srgbClr val="00253E">
              <a:alpha val="12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9FDF"/>
              </a:solidFill>
            </a:endParaRPr>
          </a:p>
        </p:txBody>
      </p:sp>
      <p:sp>
        <p:nvSpPr>
          <p:cNvPr id="771" name="Google Shape;771;p63"/>
          <p:cNvSpPr txBox="1"/>
          <p:nvPr/>
        </p:nvSpPr>
        <p:spPr>
          <a:xfrm>
            <a:off x="6205335" y="3075750"/>
            <a:ext cx="2550300" cy="1623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300"/>
              </a:spcAft>
              <a:buNone/>
            </a:pPr>
            <a:r>
              <a:rPr lang="en-US" sz="800" b="1">
                <a:solidFill>
                  <a:schemeClr val="dk1"/>
                </a:solidFill>
                <a:latin typeface="Proxima Nova"/>
                <a:ea typeface="Proxima Nova"/>
                <a:cs typeface="Proxima Nova"/>
                <a:sym typeface="Proxima Nova"/>
              </a:rPr>
              <a:t>INCLUDES</a:t>
            </a:r>
            <a:endParaRPr>
              <a:solidFill>
                <a:schemeClr val="dk1"/>
              </a:solidFill>
            </a:endParaRPr>
          </a:p>
        </p:txBody>
      </p:sp>
      <p:sp>
        <p:nvSpPr>
          <p:cNvPr id="772" name="Google Shape;772;p63"/>
          <p:cNvSpPr/>
          <p:nvPr/>
        </p:nvSpPr>
        <p:spPr>
          <a:xfrm>
            <a:off x="6199485" y="3268786"/>
            <a:ext cx="2562000" cy="9600"/>
          </a:xfrm>
          <a:prstGeom prst="rect">
            <a:avLst/>
          </a:prstGeom>
          <a:solidFill>
            <a:srgbClr val="00253E">
              <a:alpha val="12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73" name="Google Shape;773;p63"/>
          <p:cNvPicPr preferRelativeResize="0"/>
          <p:nvPr/>
        </p:nvPicPr>
        <p:blipFill rotWithShape="1">
          <a:blip r:embed="rId5">
            <a:alphaModFix/>
          </a:blip>
          <a:srcRect r="73197"/>
          <a:stretch/>
        </p:blipFill>
        <p:spPr>
          <a:xfrm>
            <a:off x="7215812" y="984080"/>
            <a:ext cx="518822" cy="56449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77"/>
        <p:cNvGrpSpPr/>
        <p:nvPr/>
      </p:nvGrpSpPr>
      <p:grpSpPr>
        <a:xfrm>
          <a:off x="0" y="0"/>
          <a:ext cx="0" cy="0"/>
          <a:chOff x="0" y="0"/>
          <a:chExt cx="0" cy="0"/>
        </a:xfrm>
      </p:grpSpPr>
      <p:sp>
        <p:nvSpPr>
          <p:cNvPr id="778" name="Google Shape;778;p64" descr="Text Placeholder 2"/>
          <p:cNvSpPr txBox="1"/>
          <p:nvPr/>
        </p:nvSpPr>
        <p:spPr>
          <a:xfrm>
            <a:off x="160975" y="1304925"/>
            <a:ext cx="4840800" cy="3358200"/>
          </a:xfrm>
          <a:prstGeom prst="rect">
            <a:avLst/>
          </a:prstGeom>
          <a:noFill/>
          <a:ln>
            <a:noFill/>
          </a:ln>
        </p:spPr>
        <p:txBody>
          <a:bodyPr spcFirstLastPara="1" wrap="square" lIns="45700" tIns="45700" rIns="45700" bIns="45700" anchor="t" anchorCtr="0">
            <a:noAutofit/>
          </a:bodyPr>
          <a:lstStyle/>
          <a:p>
            <a:pPr marL="0" marR="0" lvl="0" indent="0" algn="l" rtl="0">
              <a:lnSpc>
                <a:spcPct val="115000"/>
              </a:lnSpc>
              <a:spcBef>
                <a:spcPts val="0"/>
              </a:spcBef>
              <a:spcAft>
                <a:spcPts val="0"/>
              </a:spcAft>
              <a:buNone/>
            </a:pPr>
            <a:r>
              <a:rPr lang="en-US" sz="1800" b="1">
                <a:solidFill>
                  <a:srgbClr val="FFFFFF"/>
                </a:solidFill>
                <a:latin typeface="Proxima Nova"/>
                <a:ea typeface="Proxima Nova"/>
                <a:cs typeface="Proxima Nova"/>
                <a:sym typeface="Proxima Nova"/>
              </a:rPr>
              <a:t>A rich, fully integrated developer toolbox…</a:t>
            </a:r>
            <a:br>
              <a:rPr lang="en-US" sz="1800" b="1">
                <a:solidFill>
                  <a:srgbClr val="FFFFFF"/>
                </a:solidFill>
                <a:latin typeface="Proxima Nova"/>
                <a:ea typeface="Proxima Nova"/>
                <a:cs typeface="Proxima Nova"/>
                <a:sym typeface="Proxima Nova"/>
              </a:rPr>
            </a:br>
            <a:br>
              <a:rPr lang="en-US" sz="1800">
                <a:solidFill>
                  <a:srgbClr val="FFFFFF"/>
                </a:solidFill>
                <a:latin typeface="Proxima Nova"/>
                <a:ea typeface="Proxima Nova"/>
                <a:cs typeface="Proxima Nova"/>
                <a:sym typeface="Proxima Nova"/>
              </a:rPr>
            </a:br>
            <a:r>
              <a:rPr lang="en-US" sz="1800">
                <a:solidFill>
                  <a:srgbClr val="FFFFFF"/>
                </a:solidFill>
                <a:latin typeface="Proxima Nova"/>
                <a:ea typeface="Proxima Nova"/>
                <a:cs typeface="Proxima Nova"/>
                <a:sym typeface="Proxima Nova"/>
              </a:rPr>
              <a:t> 🔐 OAuth2, Kerberos, SAML</a:t>
            </a:r>
            <a:br>
              <a:rPr lang="en-US" sz="1800">
                <a:solidFill>
                  <a:srgbClr val="FFFFFF"/>
                </a:solidFill>
                <a:latin typeface="Proxima Nova"/>
                <a:ea typeface="Proxima Nova"/>
                <a:cs typeface="Proxima Nova"/>
                <a:sym typeface="Proxima Nova"/>
              </a:rPr>
            </a:br>
            <a:r>
              <a:rPr lang="en-US" sz="1800">
                <a:solidFill>
                  <a:srgbClr val="FFFFFF"/>
                </a:solidFill>
                <a:latin typeface="Proxima Nova"/>
                <a:ea typeface="Proxima Nova"/>
                <a:cs typeface="Proxima Nova"/>
                <a:sym typeface="Proxima Nova"/>
              </a:rPr>
              <a:t> 🔌 REST, MVC, HATEOAS, Sockets, SOAP</a:t>
            </a:r>
            <a:br>
              <a:rPr lang="en-US" sz="1800">
                <a:solidFill>
                  <a:srgbClr val="FFFFFF"/>
                </a:solidFill>
                <a:latin typeface="Proxima Nova"/>
                <a:ea typeface="Proxima Nova"/>
                <a:cs typeface="Proxima Nova"/>
                <a:sym typeface="Proxima Nova"/>
              </a:rPr>
            </a:br>
            <a:r>
              <a:rPr lang="en-US" sz="1800">
                <a:solidFill>
                  <a:srgbClr val="FFFFFF"/>
                </a:solidFill>
                <a:latin typeface="Proxima Nova"/>
                <a:ea typeface="Proxima Nova"/>
                <a:cs typeface="Proxima Nova"/>
                <a:sym typeface="Proxima Nova"/>
              </a:rPr>
              <a:t> 🔎 JDBC, JPA, noSQL, Search</a:t>
            </a:r>
            <a:br>
              <a:rPr lang="en-US" sz="1800">
                <a:solidFill>
                  <a:srgbClr val="FFFFFF"/>
                </a:solidFill>
                <a:latin typeface="Proxima Nova"/>
                <a:ea typeface="Proxima Nova"/>
                <a:cs typeface="Proxima Nova"/>
                <a:sym typeface="Proxima Nova"/>
              </a:rPr>
            </a:br>
            <a:r>
              <a:rPr lang="en-US" sz="1800">
                <a:solidFill>
                  <a:srgbClr val="FFFFFF"/>
                </a:solidFill>
                <a:latin typeface="Proxima Nova"/>
                <a:ea typeface="Proxima Nova"/>
                <a:cs typeface="Proxima Nova"/>
                <a:sym typeface="Proxima Nova"/>
              </a:rPr>
              <a:t> 📬 Batching, scheduling, messaging, caching</a:t>
            </a:r>
            <a:br>
              <a:rPr lang="en-US" sz="1800">
                <a:solidFill>
                  <a:srgbClr val="FFFFFF"/>
                </a:solidFill>
                <a:latin typeface="Proxima Nova"/>
                <a:ea typeface="Proxima Nova"/>
                <a:cs typeface="Proxima Nova"/>
                <a:sym typeface="Proxima Nova"/>
              </a:rPr>
            </a:br>
            <a:r>
              <a:rPr lang="en-US" sz="1800">
                <a:solidFill>
                  <a:srgbClr val="FFFFFF"/>
                </a:solidFill>
                <a:latin typeface="Proxima Nova"/>
                <a:ea typeface="Proxima Nova"/>
                <a:cs typeface="Proxima Nova"/>
                <a:sym typeface="Proxima Nova"/>
              </a:rPr>
              <a:t> 📱 Mobile, iOS &amp; Android</a:t>
            </a:r>
            <a:br>
              <a:rPr lang="en-US" sz="1800">
                <a:solidFill>
                  <a:srgbClr val="FFFFFF"/>
                </a:solidFill>
                <a:latin typeface="Proxima Nova"/>
                <a:ea typeface="Proxima Nova"/>
                <a:cs typeface="Proxima Nova"/>
                <a:sym typeface="Proxima Nova"/>
              </a:rPr>
            </a:br>
            <a:r>
              <a:rPr lang="en-US" sz="1800">
                <a:solidFill>
                  <a:srgbClr val="FFFFFF"/>
                </a:solidFill>
                <a:latin typeface="Proxima Nova"/>
                <a:ea typeface="Proxima Nova"/>
                <a:cs typeface="Proxima Nova"/>
                <a:sym typeface="Proxima Nova"/>
              </a:rPr>
              <a:t> ⏰ Reactive, asynchronous, synchronous</a:t>
            </a:r>
            <a:br>
              <a:rPr lang="en-US" sz="1800">
                <a:solidFill>
                  <a:srgbClr val="FFFFFF"/>
                </a:solidFill>
                <a:latin typeface="Proxima Nova"/>
                <a:ea typeface="Proxima Nova"/>
                <a:cs typeface="Proxima Nova"/>
                <a:sym typeface="Proxima Nova"/>
              </a:rPr>
            </a:br>
            <a:r>
              <a:rPr lang="en-US" sz="1800">
                <a:solidFill>
                  <a:srgbClr val="FFFFFF"/>
                </a:solidFill>
                <a:latin typeface="Proxima Nova"/>
                <a:ea typeface="Proxima Nova"/>
                <a:cs typeface="Proxima Nova"/>
                <a:sym typeface="Proxima Nova"/>
              </a:rPr>
              <a:t> ✅ Testing, AOP, expressions, metrics…</a:t>
            </a:r>
            <a:br>
              <a:rPr lang="en-US" sz="1800">
                <a:solidFill>
                  <a:srgbClr val="FFFFFF"/>
                </a:solidFill>
                <a:latin typeface="Proxima Nova"/>
                <a:ea typeface="Proxima Nova"/>
                <a:cs typeface="Proxima Nova"/>
                <a:sym typeface="Proxima Nova"/>
              </a:rPr>
            </a:br>
            <a:r>
              <a:rPr lang="en-US" sz="1800">
                <a:solidFill>
                  <a:srgbClr val="FFFFFF"/>
                </a:solidFill>
                <a:latin typeface="Proxima Nova"/>
                <a:ea typeface="Proxima Nova"/>
                <a:cs typeface="Proxima Nova"/>
                <a:sym typeface="Proxima Nova"/>
              </a:rPr>
              <a:t> ☕ Java, Groovy, Kotlin</a:t>
            </a:r>
            <a:endParaRPr sz="1800">
              <a:solidFill>
                <a:srgbClr val="FFFFFF"/>
              </a:solidFill>
              <a:latin typeface="Proxima Nova"/>
              <a:ea typeface="Proxima Nova"/>
              <a:cs typeface="Proxima Nova"/>
              <a:sym typeface="Proxima Nova"/>
            </a:endParaRPr>
          </a:p>
        </p:txBody>
      </p:sp>
      <p:sp>
        <p:nvSpPr>
          <p:cNvPr id="779" name="Google Shape;779;p64"/>
          <p:cNvSpPr txBox="1">
            <a:spLocks noGrp="1"/>
          </p:cNvSpPr>
          <p:nvPr>
            <p:ph type="subTitle" idx="1"/>
          </p:nvPr>
        </p:nvSpPr>
        <p:spPr>
          <a:xfrm>
            <a:off x="108375" y="624700"/>
            <a:ext cx="5003400" cy="542100"/>
          </a:xfrm>
          <a:prstGeom prst="rect">
            <a:avLst/>
          </a:prstGeom>
          <a:noFill/>
          <a:ln>
            <a:noFill/>
          </a:ln>
        </p:spPr>
        <p:txBody>
          <a:bodyPr spcFirstLastPara="1" wrap="square" lIns="91425" tIns="91425" rIns="91425" bIns="91425" anchor="ctr" anchorCtr="0">
            <a:noAutofit/>
          </a:bodyPr>
          <a:lstStyle/>
          <a:p>
            <a:pPr marL="228600" lvl="0" indent="-228600" algn="l" rtl="0">
              <a:spcBef>
                <a:spcPts val="0"/>
              </a:spcBef>
              <a:spcAft>
                <a:spcPts val="0"/>
              </a:spcAft>
              <a:buNone/>
            </a:pPr>
            <a:r>
              <a:rPr lang="en-US">
                <a:solidFill>
                  <a:srgbClr val="FFFFFF"/>
                </a:solidFill>
                <a:latin typeface="Proxima Nova"/>
                <a:ea typeface="Proxima Nova"/>
                <a:cs typeface="Proxima Nova"/>
                <a:sym typeface="Proxima Nova"/>
              </a:rPr>
              <a:t>Enterprise Java application patterns in modular libraries</a:t>
            </a:r>
            <a:endParaRPr>
              <a:solidFill>
                <a:srgbClr val="FFFFFF"/>
              </a:solidFill>
              <a:latin typeface="Proxima Nova"/>
              <a:ea typeface="Proxima Nova"/>
              <a:cs typeface="Proxima Nova"/>
              <a:sym typeface="Proxima Nova"/>
            </a:endParaRPr>
          </a:p>
        </p:txBody>
      </p:sp>
      <p:sp>
        <p:nvSpPr>
          <p:cNvPr id="780" name="Google Shape;780;p64"/>
          <p:cNvSpPr/>
          <p:nvPr/>
        </p:nvSpPr>
        <p:spPr>
          <a:xfrm>
            <a:off x="5111950" y="-100"/>
            <a:ext cx="4061100" cy="51435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81" name="Google Shape;781;p64"/>
          <p:cNvPicPr preferRelativeResize="0"/>
          <p:nvPr/>
        </p:nvPicPr>
        <p:blipFill>
          <a:blip r:embed="rId3">
            <a:alphaModFix/>
          </a:blip>
          <a:stretch>
            <a:fillRect/>
          </a:stretch>
        </p:blipFill>
        <p:spPr>
          <a:xfrm>
            <a:off x="5581371" y="523920"/>
            <a:ext cx="542100" cy="542100"/>
          </a:xfrm>
          <a:prstGeom prst="rect">
            <a:avLst/>
          </a:prstGeom>
          <a:noFill/>
          <a:ln>
            <a:noFill/>
          </a:ln>
        </p:spPr>
      </p:pic>
      <p:sp>
        <p:nvSpPr>
          <p:cNvPr id="782" name="Google Shape;782;p64" descr="Title 5"/>
          <p:cNvSpPr txBox="1">
            <a:spLocks noGrp="1"/>
          </p:cNvSpPr>
          <p:nvPr>
            <p:ph type="title"/>
          </p:nvPr>
        </p:nvSpPr>
        <p:spPr>
          <a:xfrm>
            <a:off x="6013021" y="507495"/>
            <a:ext cx="2791200" cy="542100"/>
          </a:xfrm>
          <a:prstGeom prst="rect">
            <a:avLst/>
          </a:prstGeom>
          <a:noFill/>
          <a:ln>
            <a:noFill/>
          </a:ln>
        </p:spPr>
        <p:txBody>
          <a:bodyPr spcFirstLastPara="1" wrap="square" lIns="45700" tIns="45700" rIns="45700" bIns="45700" anchor="ctr" anchorCtr="0">
            <a:noAutofit/>
          </a:bodyPr>
          <a:lstStyle/>
          <a:p>
            <a:pPr marL="0" lvl="0" indent="0" algn="ctr" rtl="0">
              <a:lnSpc>
                <a:spcPct val="100000"/>
              </a:lnSpc>
              <a:spcBef>
                <a:spcPts val="0"/>
              </a:spcBef>
              <a:spcAft>
                <a:spcPts val="0"/>
              </a:spcAft>
              <a:buClr>
                <a:srgbClr val="4C4C4C"/>
              </a:buClr>
              <a:buSzPts val="2600"/>
              <a:buFont typeface="Arial"/>
              <a:buNone/>
            </a:pPr>
            <a:r>
              <a:rPr lang="en-US" sz="2400" b="0">
                <a:solidFill>
                  <a:srgbClr val="000000"/>
                </a:solidFill>
                <a:latin typeface="Proxima Nova"/>
                <a:ea typeface="Proxima Nova"/>
                <a:cs typeface="Proxima Nova"/>
                <a:sym typeface="Proxima Nova"/>
              </a:rPr>
              <a:t>Spring</a:t>
            </a:r>
            <a:r>
              <a:rPr lang="en-US" sz="2400">
                <a:solidFill>
                  <a:srgbClr val="000000"/>
                </a:solidFill>
                <a:latin typeface="Proxima Nova"/>
                <a:ea typeface="Proxima Nova"/>
                <a:cs typeface="Proxima Nova"/>
                <a:sym typeface="Proxima Nova"/>
              </a:rPr>
              <a:t> Framework</a:t>
            </a:r>
            <a:endParaRPr sz="2400">
              <a:solidFill>
                <a:srgbClr val="000000"/>
              </a:solidFill>
              <a:latin typeface="Proxima Nova"/>
              <a:ea typeface="Proxima Nova"/>
              <a:cs typeface="Proxima Nova"/>
              <a:sym typeface="Proxima Nova"/>
            </a:endParaRPr>
          </a:p>
        </p:txBody>
      </p:sp>
      <p:sp>
        <p:nvSpPr>
          <p:cNvPr id="783" name="Google Shape;783;p64" descr="Title 5"/>
          <p:cNvSpPr txBox="1">
            <a:spLocks noGrp="1"/>
          </p:cNvSpPr>
          <p:nvPr>
            <p:ph type="title"/>
          </p:nvPr>
        </p:nvSpPr>
        <p:spPr>
          <a:xfrm>
            <a:off x="64475" y="169550"/>
            <a:ext cx="5003400" cy="542100"/>
          </a:xfrm>
          <a:prstGeom prst="rect">
            <a:avLst/>
          </a:prstGeom>
          <a:noFill/>
          <a:ln>
            <a:noFill/>
          </a:ln>
        </p:spPr>
        <p:txBody>
          <a:bodyPr spcFirstLastPara="1" wrap="square" lIns="45700" tIns="45700" rIns="45700" bIns="45700" anchor="t" anchorCtr="0">
            <a:noAutofit/>
          </a:bodyPr>
          <a:lstStyle/>
          <a:p>
            <a:pPr marL="0" lvl="0" indent="0" algn="l" rtl="0">
              <a:lnSpc>
                <a:spcPct val="100000"/>
              </a:lnSpc>
              <a:spcBef>
                <a:spcPts val="0"/>
              </a:spcBef>
              <a:spcAft>
                <a:spcPts val="0"/>
              </a:spcAft>
              <a:buClr>
                <a:srgbClr val="4C4C4C"/>
              </a:buClr>
              <a:buSzPts val="2600"/>
              <a:buFont typeface="Arial"/>
              <a:buNone/>
            </a:pPr>
            <a:r>
              <a:rPr lang="en-US" sz="2600">
                <a:solidFill>
                  <a:srgbClr val="FFFFFF"/>
                </a:solidFill>
                <a:latin typeface="Proxima Nova"/>
                <a:ea typeface="Proxima Nova"/>
                <a:cs typeface="Proxima Nova"/>
                <a:sym typeface="Proxima Nova"/>
              </a:rPr>
              <a:t> Build: </a:t>
            </a:r>
            <a:r>
              <a:rPr lang="en-US" sz="2600" i="0" u="none">
                <a:solidFill>
                  <a:srgbClr val="69BB30"/>
                </a:solidFill>
                <a:latin typeface="Proxima Nova"/>
                <a:ea typeface="Proxima Nova"/>
                <a:cs typeface="Proxima Nova"/>
                <a:sym typeface="Proxima Nova"/>
              </a:rPr>
              <a:t>Spring </a:t>
            </a:r>
            <a:r>
              <a:rPr lang="en-US" sz="2600">
                <a:solidFill>
                  <a:srgbClr val="69BB30"/>
                </a:solidFill>
                <a:latin typeface="Proxima Nova"/>
                <a:ea typeface="Proxima Nova"/>
                <a:cs typeface="Proxima Nova"/>
                <a:sym typeface="Proxima Nova"/>
              </a:rPr>
              <a:t>Framework</a:t>
            </a:r>
            <a:endParaRPr>
              <a:solidFill>
                <a:srgbClr val="69BB30"/>
              </a:solidFill>
              <a:latin typeface="Proxima Nova"/>
              <a:ea typeface="Proxima Nova"/>
              <a:cs typeface="Proxima Nova"/>
              <a:sym typeface="Proxima Nova"/>
            </a:endParaRPr>
          </a:p>
        </p:txBody>
      </p:sp>
      <p:pic>
        <p:nvPicPr>
          <p:cNvPr id="784" name="Google Shape;784;p64"/>
          <p:cNvPicPr preferRelativeResize="0"/>
          <p:nvPr/>
        </p:nvPicPr>
        <p:blipFill rotWithShape="1">
          <a:blip r:embed="rId4">
            <a:alphaModFix/>
          </a:blip>
          <a:srcRect l="6495" t="15014" r="8376" b="7549"/>
          <a:stretch/>
        </p:blipFill>
        <p:spPr>
          <a:xfrm>
            <a:off x="5441600" y="1823575"/>
            <a:ext cx="3450499" cy="23541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88"/>
        <p:cNvGrpSpPr/>
        <p:nvPr/>
      </p:nvGrpSpPr>
      <p:grpSpPr>
        <a:xfrm>
          <a:off x="0" y="0"/>
          <a:ext cx="0" cy="0"/>
          <a:chOff x="0" y="0"/>
          <a:chExt cx="0" cy="0"/>
        </a:xfrm>
      </p:grpSpPr>
      <p:sp>
        <p:nvSpPr>
          <p:cNvPr id="789" name="Google Shape;789;p65" descr="Text Placeholder 2"/>
          <p:cNvSpPr txBox="1"/>
          <p:nvPr/>
        </p:nvSpPr>
        <p:spPr>
          <a:xfrm>
            <a:off x="147625" y="1074650"/>
            <a:ext cx="4690800" cy="3588600"/>
          </a:xfrm>
          <a:prstGeom prst="rect">
            <a:avLst/>
          </a:prstGeom>
          <a:noFill/>
          <a:ln>
            <a:noFill/>
          </a:ln>
        </p:spPr>
        <p:txBody>
          <a:bodyPr spcFirstLastPara="1" wrap="square" lIns="45700" tIns="45700" rIns="45700" bIns="45700" anchor="t" anchorCtr="0">
            <a:noAutofit/>
          </a:bodyPr>
          <a:lstStyle/>
          <a:p>
            <a:pPr marL="228600" marR="0" lvl="0" indent="-228600" algn="l" rtl="0">
              <a:lnSpc>
                <a:spcPct val="100000"/>
              </a:lnSpc>
              <a:spcBef>
                <a:spcPts val="400"/>
              </a:spcBef>
              <a:spcAft>
                <a:spcPts val="0"/>
              </a:spcAft>
              <a:buClr>
                <a:srgbClr val="FFFFFF"/>
              </a:buClr>
              <a:buSzPts val="1800"/>
              <a:buFont typeface="Proxima Nova"/>
              <a:buChar char="●"/>
            </a:pPr>
            <a:r>
              <a:rPr lang="en-US" sz="1800" b="1">
                <a:solidFill>
                  <a:srgbClr val="FFFFFF"/>
                </a:solidFill>
                <a:latin typeface="Proxima Nova"/>
                <a:ea typeface="Proxima Nova"/>
                <a:cs typeface="Proxima Nova"/>
                <a:sym typeface="Proxima Nova"/>
              </a:rPr>
              <a:t>Fast</a:t>
            </a:r>
            <a:br>
              <a:rPr lang="en-US" sz="1800">
                <a:solidFill>
                  <a:srgbClr val="FFFFFF"/>
                </a:solidFill>
                <a:latin typeface="Proxima Nova"/>
                <a:ea typeface="Proxima Nova"/>
                <a:cs typeface="Proxima Nova"/>
                <a:sym typeface="Proxima Nova"/>
              </a:rPr>
            </a:br>
            <a:r>
              <a:rPr lang="en-US">
                <a:solidFill>
                  <a:srgbClr val="FFFFFF"/>
                </a:solidFill>
                <a:latin typeface="Proxima Nova"/>
                <a:ea typeface="Proxima Nova"/>
                <a:cs typeface="Proxima Nova"/>
                <a:sym typeface="Proxima Nova"/>
              </a:rPr>
              <a:t>Convention-over-configuration, no XML, no code generation, autoconfigure everything</a:t>
            </a:r>
            <a:br>
              <a:rPr lang="en-US">
                <a:solidFill>
                  <a:srgbClr val="FFFFFF"/>
                </a:solidFill>
                <a:latin typeface="Proxima Nova"/>
                <a:ea typeface="Proxima Nova"/>
                <a:cs typeface="Proxima Nova"/>
                <a:sym typeface="Proxima Nova"/>
              </a:rPr>
            </a:br>
            <a:endParaRPr sz="600">
              <a:solidFill>
                <a:srgbClr val="FFFFFF"/>
              </a:solidFill>
              <a:latin typeface="Proxima Nova"/>
              <a:ea typeface="Proxima Nova"/>
              <a:cs typeface="Proxima Nova"/>
              <a:sym typeface="Proxima Nova"/>
            </a:endParaRPr>
          </a:p>
          <a:p>
            <a:pPr marL="228600" marR="0" lvl="0" indent="-228600" algn="l" rtl="0">
              <a:lnSpc>
                <a:spcPct val="100000"/>
              </a:lnSpc>
              <a:spcBef>
                <a:spcPts val="400"/>
              </a:spcBef>
              <a:spcAft>
                <a:spcPts val="0"/>
              </a:spcAft>
              <a:buClr>
                <a:srgbClr val="FFFFFF"/>
              </a:buClr>
              <a:buSzPts val="1800"/>
              <a:buFont typeface="Proxima Nova"/>
              <a:buChar char="●"/>
            </a:pPr>
            <a:r>
              <a:rPr lang="en-US" sz="1800" b="1">
                <a:solidFill>
                  <a:srgbClr val="FFFFFF"/>
                </a:solidFill>
                <a:latin typeface="Proxima Nova"/>
                <a:ea typeface="Proxima Nova"/>
                <a:cs typeface="Proxima Nova"/>
                <a:sym typeface="Proxima Nova"/>
              </a:rPr>
              <a:t>Opinionated</a:t>
            </a:r>
            <a:br>
              <a:rPr lang="en-US" sz="1800">
                <a:solidFill>
                  <a:srgbClr val="FFFFFF"/>
                </a:solidFill>
                <a:latin typeface="Proxima Nova"/>
                <a:ea typeface="Proxima Nova"/>
                <a:cs typeface="Proxima Nova"/>
                <a:sym typeface="Proxima Nova"/>
              </a:rPr>
            </a:br>
            <a:r>
              <a:rPr lang="en-US">
                <a:solidFill>
                  <a:srgbClr val="FFFFFF"/>
                </a:solidFill>
                <a:latin typeface="Proxima Nova"/>
                <a:ea typeface="Proxima Nova"/>
                <a:cs typeface="Proxima Nova"/>
                <a:sym typeface="Proxima Nova"/>
              </a:rPr>
              <a:t>But flexible - gets out of the way quickly if you want to change the defaults</a:t>
            </a:r>
            <a:br>
              <a:rPr lang="en-US">
                <a:solidFill>
                  <a:srgbClr val="FFFFFF"/>
                </a:solidFill>
                <a:latin typeface="Proxima Nova"/>
                <a:ea typeface="Proxima Nova"/>
                <a:cs typeface="Proxima Nova"/>
                <a:sym typeface="Proxima Nova"/>
              </a:rPr>
            </a:br>
            <a:endParaRPr sz="600">
              <a:solidFill>
                <a:srgbClr val="FFFFFF"/>
              </a:solidFill>
              <a:latin typeface="Proxima Nova"/>
              <a:ea typeface="Proxima Nova"/>
              <a:cs typeface="Proxima Nova"/>
              <a:sym typeface="Proxima Nova"/>
            </a:endParaRPr>
          </a:p>
          <a:p>
            <a:pPr marL="228600" marR="0" lvl="0" indent="-228600" algn="l" rtl="0">
              <a:lnSpc>
                <a:spcPct val="100000"/>
              </a:lnSpc>
              <a:spcBef>
                <a:spcPts val="400"/>
              </a:spcBef>
              <a:spcAft>
                <a:spcPts val="0"/>
              </a:spcAft>
              <a:buClr>
                <a:srgbClr val="FFFFFF"/>
              </a:buClr>
              <a:buSzPts val="1800"/>
              <a:buFont typeface="Proxima Nova"/>
              <a:buChar char="●"/>
            </a:pPr>
            <a:r>
              <a:rPr lang="en-US" sz="1800" b="1">
                <a:solidFill>
                  <a:srgbClr val="FFFFFF"/>
                </a:solidFill>
                <a:latin typeface="Proxima Nova"/>
                <a:ea typeface="Proxima Nova"/>
                <a:cs typeface="Proxima Nova"/>
                <a:sym typeface="Proxima Nova"/>
              </a:rPr>
              <a:t>Portable</a:t>
            </a:r>
            <a:r>
              <a:rPr lang="en-US" sz="1800">
                <a:solidFill>
                  <a:srgbClr val="FFFFFF"/>
                </a:solidFill>
                <a:latin typeface="Proxima Nova"/>
                <a:ea typeface="Proxima Nova"/>
                <a:cs typeface="Proxima Nova"/>
                <a:sym typeface="Proxima Nova"/>
              </a:rPr>
              <a:t> </a:t>
            </a:r>
            <a:br>
              <a:rPr lang="en-US" sz="1800">
                <a:solidFill>
                  <a:srgbClr val="FFFFFF"/>
                </a:solidFill>
                <a:latin typeface="Proxima Nova"/>
                <a:ea typeface="Proxima Nova"/>
                <a:cs typeface="Proxima Nova"/>
                <a:sym typeface="Proxima Nova"/>
              </a:rPr>
            </a:br>
            <a:r>
              <a:rPr lang="en-US">
                <a:solidFill>
                  <a:srgbClr val="FFFFFF"/>
                </a:solidFill>
                <a:latin typeface="Proxima Nova"/>
                <a:ea typeface="Proxima Nova"/>
                <a:cs typeface="Proxima Nova"/>
                <a:sym typeface="Proxima Nova"/>
              </a:rPr>
              <a:t>Convenient executable JAR packaging</a:t>
            </a:r>
            <a:br>
              <a:rPr lang="en-US">
                <a:solidFill>
                  <a:srgbClr val="FFFFFF"/>
                </a:solidFill>
                <a:latin typeface="Proxima Nova"/>
                <a:ea typeface="Proxima Nova"/>
                <a:cs typeface="Proxima Nova"/>
                <a:sym typeface="Proxima Nova"/>
              </a:rPr>
            </a:br>
            <a:r>
              <a:rPr lang="en-US">
                <a:solidFill>
                  <a:srgbClr val="FFFFFF"/>
                </a:solidFill>
                <a:latin typeface="Proxima Nova"/>
                <a:ea typeface="Proxima Nova"/>
                <a:cs typeface="Proxima Nova"/>
                <a:sym typeface="Proxima Nova"/>
              </a:rPr>
              <a:t>Ready to run with an embedded servlet engine </a:t>
            </a:r>
            <a:br>
              <a:rPr lang="en-US">
                <a:solidFill>
                  <a:srgbClr val="FFFFFF"/>
                </a:solidFill>
                <a:latin typeface="Proxima Nova"/>
                <a:ea typeface="Proxima Nova"/>
                <a:cs typeface="Proxima Nova"/>
                <a:sym typeface="Proxima Nova"/>
              </a:rPr>
            </a:br>
            <a:endParaRPr sz="600">
              <a:solidFill>
                <a:srgbClr val="FFFFFF"/>
              </a:solidFill>
              <a:latin typeface="Proxima Nova"/>
              <a:ea typeface="Proxima Nova"/>
              <a:cs typeface="Proxima Nova"/>
              <a:sym typeface="Proxima Nova"/>
            </a:endParaRPr>
          </a:p>
          <a:p>
            <a:pPr marL="228600" marR="0" lvl="0" indent="-228600" algn="l" rtl="0">
              <a:lnSpc>
                <a:spcPct val="100000"/>
              </a:lnSpc>
              <a:spcBef>
                <a:spcPts val="400"/>
              </a:spcBef>
              <a:spcAft>
                <a:spcPts val="0"/>
              </a:spcAft>
              <a:buClr>
                <a:srgbClr val="FFFFFF"/>
              </a:buClr>
              <a:buSzPts val="1800"/>
              <a:buFont typeface="Proxima Nova"/>
              <a:buChar char="●"/>
            </a:pPr>
            <a:r>
              <a:rPr lang="en-US" sz="1800" b="1">
                <a:solidFill>
                  <a:srgbClr val="FFFFFF"/>
                </a:solidFill>
                <a:latin typeface="Proxima Nova"/>
                <a:ea typeface="Proxima Nova"/>
                <a:cs typeface="Proxima Nova"/>
                <a:sym typeface="Proxima Nova"/>
              </a:rPr>
              <a:t>Production ready</a:t>
            </a:r>
            <a:r>
              <a:rPr lang="en-US" sz="1800">
                <a:solidFill>
                  <a:srgbClr val="FFFFFF"/>
                </a:solidFill>
                <a:latin typeface="Proxima Nova"/>
                <a:ea typeface="Proxima Nova"/>
                <a:cs typeface="Proxima Nova"/>
                <a:sym typeface="Proxima Nova"/>
              </a:rPr>
              <a:t> </a:t>
            </a:r>
            <a:br>
              <a:rPr lang="en-US" sz="1800">
                <a:solidFill>
                  <a:srgbClr val="FFFFFF"/>
                </a:solidFill>
                <a:latin typeface="Proxima Nova"/>
                <a:ea typeface="Proxima Nova"/>
                <a:cs typeface="Proxima Nova"/>
                <a:sym typeface="Proxima Nova"/>
              </a:rPr>
            </a:br>
            <a:r>
              <a:rPr lang="en-US">
                <a:solidFill>
                  <a:srgbClr val="FFFFFF"/>
                </a:solidFill>
                <a:latin typeface="Proxima Nova"/>
                <a:ea typeface="Proxima Nova"/>
                <a:cs typeface="Proxima Nova"/>
                <a:sym typeface="Proxima Nova"/>
              </a:rPr>
              <a:t>Works out of the box. Integrated with Cloud Foundry. </a:t>
            </a:r>
            <a:br>
              <a:rPr lang="en-US">
                <a:solidFill>
                  <a:srgbClr val="FFFFFF"/>
                </a:solidFill>
                <a:latin typeface="Proxima Nova"/>
                <a:ea typeface="Proxima Nova"/>
                <a:cs typeface="Proxima Nova"/>
                <a:sym typeface="Proxima Nova"/>
              </a:rPr>
            </a:br>
            <a:r>
              <a:rPr lang="en-US">
                <a:solidFill>
                  <a:srgbClr val="FFFFFF"/>
                </a:solidFill>
                <a:latin typeface="Proxima Nova"/>
                <a:ea typeface="Proxima Nova"/>
                <a:cs typeface="Proxima Nova"/>
                <a:sym typeface="Proxima Nova"/>
              </a:rPr>
              <a:t>Observable “Actuators” for health, metrics etc.</a:t>
            </a:r>
            <a:br>
              <a:rPr lang="en-US">
                <a:solidFill>
                  <a:srgbClr val="FFFFFF"/>
                </a:solidFill>
                <a:latin typeface="Proxima Nova"/>
                <a:ea typeface="Proxima Nova"/>
                <a:cs typeface="Proxima Nova"/>
                <a:sym typeface="Proxima Nova"/>
              </a:rPr>
            </a:br>
            <a:r>
              <a:rPr lang="en-US">
                <a:solidFill>
                  <a:srgbClr val="FFFFFF"/>
                </a:solidFill>
                <a:latin typeface="Proxima Nova"/>
                <a:ea typeface="Proxima Nova"/>
                <a:cs typeface="Proxima Nova"/>
                <a:sym typeface="Proxima Nova"/>
              </a:rPr>
              <a:t>Polyglot (Java, Spring, Groovy, Kotlin)</a:t>
            </a:r>
            <a:endParaRPr>
              <a:solidFill>
                <a:srgbClr val="FFFFFF"/>
              </a:solidFill>
              <a:latin typeface="Proxima Nova"/>
              <a:ea typeface="Proxima Nova"/>
              <a:cs typeface="Proxima Nova"/>
              <a:sym typeface="Proxima Nova"/>
            </a:endParaRPr>
          </a:p>
        </p:txBody>
      </p:sp>
      <p:sp>
        <p:nvSpPr>
          <p:cNvPr id="790" name="Google Shape;790;p65" descr="Title 5"/>
          <p:cNvSpPr txBox="1">
            <a:spLocks noGrp="1"/>
          </p:cNvSpPr>
          <p:nvPr>
            <p:ph type="title"/>
          </p:nvPr>
        </p:nvSpPr>
        <p:spPr>
          <a:xfrm>
            <a:off x="108373" y="169550"/>
            <a:ext cx="4974600" cy="542100"/>
          </a:xfrm>
          <a:prstGeom prst="rect">
            <a:avLst/>
          </a:prstGeom>
          <a:noFill/>
          <a:ln>
            <a:noFill/>
          </a:ln>
        </p:spPr>
        <p:txBody>
          <a:bodyPr spcFirstLastPara="1" wrap="square" lIns="45700" tIns="45700" rIns="45700" bIns="45700" anchor="t" anchorCtr="0">
            <a:noAutofit/>
          </a:bodyPr>
          <a:lstStyle/>
          <a:p>
            <a:pPr marL="0" lvl="0" indent="0" algn="l" rtl="0">
              <a:lnSpc>
                <a:spcPct val="100000"/>
              </a:lnSpc>
              <a:spcBef>
                <a:spcPts val="0"/>
              </a:spcBef>
              <a:spcAft>
                <a:spcPts val="0"/>
              </a:spcAft>
              <a:buClr>
                <a:srgbClr val="4C4C4C"/>
              </a:buClr>
              <a:buSzPts val="2600"/>
              <a:buFont typeface="Arial"/>
              <a:buNone/>
            </a:pPr>
            <a:r>
              <a:rPr lang="en-US" sz="2600">
                <a:solidFill>
                  <a:srgbClr val="FFFFFF"/>
                </a:solidFill>
                <a:latin typeface="Proxima Nova"/>
                <a:ea typeface="Proxima Nova"/>
                <a:cs typeface="Proxima Nova"/>
                <a:sym typeface="Proxima Nova"/>
              </a:rPr>
              <a:t> Build: </a:t>
            </a:r>
            <a:r>
              <a:rPr lang="en-US" sz="2600" i="0" u="none">
                <a:solidFill>
                  <a:srgbClr val="69BB30"/>
                </a:solidFill>
                <a:latin typeface="Proxima Nova"/>
                <a:ea typeface="Proxima Nova"/>
                <a:cs typeface="Proxima Nova"/>
                <a:sym typeface="Proxima Nova"/>
              </a:rPr>
              <a:t>Spring Boot</a:t>
            </a:r>
            <a:endParaRPr>
              <a:solidFill>
                <a:srgbClr val="69BB30"/>
              </a:solidFill>
              <a:latin typeface="Proxima Nova"/>
              <a:ea typeface="Proxima Nova"/>
              <a:cs typeface="Proxima Nova"/>
              <a:sym typeface="Proxima Nova"/>
            </a:endParaRPr>
          </a:p>
        </p:txBody>
      </p:sp>
      <p:sp>
        <p:nvSpPr>
          <p:cNvPr id="791" name="Google Shape;791;p65"/>
          <p:cNvSpPr txBox="1">
            <a:spLocks noGrp="1"/>
          </p:cNvSpPr>
          <p:nvPr>
            <p:ph type="subTitle" idx="1"/>
          </p:nvPr>
        </p:nvSpPr>
        <p:spPr>
          <a:xfrm>
            <a:off x="137300" y="624700"/>
            <a:ext cx="4974600" cy="542100"/>
          </a:xfrm>
          <a:prstGeom prst="rect">
            <a:avLst/>
          </a:prstGeom>
          <a:noFill/>
          <a:ln>
            <a:noFill/>
          </a:ln>
        </p:spPr>
        <p:txBody>
          <a:bodyPr spcFirstLastPara="1" wrap="square" lIns="91425" tIns="91425" rIns="91425" bIns="91425" anchor="ctr" anchorCtr="0">
            <a:noAutofit/>
          </a:bodyPr>
          <a:lstStyle/>
          <a:p>
            <a:pPr marL="228600" lvl="0" indent="-228600" algn="l" rtl="0">
              <a:spcBef>
                <a:spcPts val="0"/>
              </a:spcBef>
              <a:spcAft>
                <a:spcPts val="0"/>
              </a:spcAft>
              <a:buNone/>
            </a:pPr>
            <a:r>
              <a:rPr lang="en-US">
                <a:solidFill>
                  <a:srgbClr val="FFFFFF"/>
                </a:solidFill>
                <a:latin typeface="Proxima Nova"/>
                <a:ea typeface="Proxima Nova"/>
                <a:cs typeface="Proxima Nova"/>
                <a:sym typeface="Proxima Nova"/>
              </a:rPr>
              <a:t>Quickstart application context and microservice container</a:t>
            </a:r>
            <a:endParaRPr>
              <a:solidFill>
                <a:srgbClr val="FFFFFF"/>
              </a:solidFill>
              <a:latin typeface="Proxima Nova"/>
              <a:ea typeface="Proxima Nova"/>
              <a:cs typeface="Proxima Nova"/>
              <a:sym typeface="Proxima Nova"/>
            </a:endParaRPr>
          </a:p>
        </p:txBody>
      </p:sp>
      <p:sp>
        <p:nvSpPr>
          <p:cNvPr id="792" name="Google Shape;792;p65"/>
          <p:cNvSpPr/>
          <p:nvPr/>
        </p:nvSpPr>
        <p:spPr>
          <a:xfrm>
            <a:off x="5111950" y="-125"/>
            <a:ext cx="40611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93" name="Google Shape;793;p65">
            <a:hlinkClick r:id="rId3"/>
          </p:cNvPr>
          <p:cNvPicPr preferRelativeResize="0"/>
          <p:nvPr/>
        </p:nvPicPr>
        <p:blipFill>
          <a:blip r:embed="rId4">
            <a:alphaModFix/>
          </a:blip>
          <a:stretch>
            <a:fillRect/>
          </a:stretch>
        </p:blipFill>
        <p:spPr>
          <a:xfrm>
            <a:off x="6848873" y="4425710"/>
            <a:ext cx="585575" cy="585575"/>
          </a:xfrm>
          <a:prstGeom prst="rect">
            <a:avLst/>
          </a:prstGeom>
          <a:noFill/>
          <a:ln>
            <a:noFill/>
          </a:ln>
        </p:spPr>
      </p:pic>
      <p:pic>
        <p:nvPicPr>
          <p:cNvPr id="794" name="Google Shape;794;p65"/>
          <p:cNvPicPr preferRelativeResize="0"/>
          <p:nvPr/>
        </p:nvPicPr>
        <p:blipFill>
          <a:blip r:embed="rId5">
            <a:alphaModFix/>
          </a:blip>
          <a:stretch>
            <a:fillRect/>
          </a:stretch>
        </p:blipFill>
        <p:spPr>
          <a:xfrm>
            <a:off x="5880309" y="329100"/>
            <a:ext cx="2524394" cy="839849"/>
          </a:xfrm>
          <a:prstGeom prst="rect">
            <a:avLst/>
          </a:prstGeom>
          <a:noFill/>
          <a:ln>
            <a:noFill/>
          </a:ln>
        </p:spPr>
      </p:pic>
      <p:pic>
        <p:nvPicPr>
          <p:cNvPr id="795" name="Google Shape;795;p65"/>
          <p:cNvPicPr preferRelativeResize="0"/>
          <p:nvPr/>
        </p:nvPicPr>
        <p:blipFill>
          <a:blip r:embed="rId6">
            <a:alphaModFix/>
          </a:blip>
          <a:stretch>
            <a:fillRect/>
          </a:stretch>
        </p:blipFill>
        <p:spPr>
          <a:xfrm>
            <a:off x="5264300" y="1168949"/>
            <a:ext cx="3731400" cy="31218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99"/>
        <p:cNvGrpSpPr/>
        <p:nvPr/>
      </p:nvGrpSpPr>
      <p:grpSpPr>
        <a:xfrm>
          <a:off x="0" y="0"/>
          <a:ext cx="0" cy="0"/>
          <a:chOff x="0" y="0"/>
          <a:chExt cx="0" cy="0"/>
        </a:xfrm>
      </p:grpSpPr>
      <p:sp>
        <p:nvSpPr>
          <p:cNvPr id="800" name="Google Shape;800;p66" descr="Text Placeholder 2"/>
          <p:cNvSpPr txBox="1"/>
          <p:nvPr/>
        </p:nvSpPr>
        <p:spPr>
          <a:xfrm>
            <a:off x="147625" y="1166800"/>
            <a:ext cx="4690800" cy="3496200"/>
          </a:xfrm>
          <a:prstGeom prst="rect">
            <a:avLst/>
          </a:prstGeom>
          <a:noFill/>
          <a:ln>
            <a:noFill/>
          </a:ln>
        </p:spPr>
        <p:txBody>
          <a:bodyPr spcFirstLastPara="1" wrap="square" lIns="45700" tIns="45700" rIns="45700" bIns="45700" anchor="t" anchorCtr="0">
            <a:noAutofit/>
          </a:bodyPr>
          <a:lstStyle/>
          <a:p>
            <a:pPr marL="228600" marR="0" lvl="0" indent="-228600" algn="l" rtl="0">
              <a:lnSpc>
                <a:spcPct val="100000"/>
              </a:lnSpc>
              <a:spcBef>
                <a:spcPts val="0"/>
              </a:spcBef>
              <a:spcAft>
                <a:spcPts val="0"/>
              </a:spcAft>
              <a:buClr>
                <a:srgbClr val="FFFFFF"/>
              </a:buClr>
              <a:buSzPts val="1800"/>
              <a:buFont typeface="Proxima Nova"/>
              <a:buChar char="●"/>
            </a:pPr>
            <a:r>
              <a:rPr lang="en-US" sz="1800" dirty="0">
                <a:solidFill>
                  <a:srgbClr val="FFFFFF"/>
                </a:solidFill>
                <a:latin typeface="Proxima Nova"/>
                <a:ea typeface="Proxima Nova"/>
                <a:cs typeface="Proxima Nova"/>
                <a:sym typeface="Proxima Nova"/>
              </a:rPr>
              <a:t>Runtimes and client libraries for...</a:t>
            </a:r>
            <a:endParaRPr sz="1800" dirty="0">
              <a:solidFill>
                <a:srgbClr val="FFFFFF"/>
              </a:solidFill>
              <a:latin typeface="Proxima Nova"/>
              <a:ea typeface="Proxima Nova"/>
              <a:cs typeface="Proxima Nova"/>
              <a:sym typeface="Proxima Nova"/>
            </a:endParaRPr>
          </a:p>
          <a:p>
            <a:pPr marL="914400" marR="0" lvl="1" indent="-342900" algn="l" rtl="0">
              <a:lnSpc>
                <a:spcPct val="100000"/>
              </a:lnSpc>
              <a:spcBef>
                <a:spcPts val="0"/>
              </a:spcBef>
              <a:spcAft>
                <a:spcPts val="0"/>
              </a:spcAft>
              <a:buClr>
                <a:srgbClr val="FFFFFF"/>
              </a:buClr>
              <a:buSzPts val="1800"/>
              <a:buFont typeface="Proxima Nova"/>
              <a:buChar char="○"/>
            </a:pPr>
            <a:r>
              <a:rPr lang="en-US" sz="1800" dirty="0">
                <a:solidFill>
                  <a:srgbClr val="FFFFFF"/>
                </a:solidFill>
                <a:latin typeface="Proxima Nova"/>
                <a:ea typeface="Proxima Nova"/>
                <a:cs typeface="Proxima Nova"/>
                <a:sym typeface="Proxima Nova"/>
              </a:rPr>
              <a:t>Service Discovery</a:t>
            </a:r>
            <a:endParaRPr sz="1800" dirty="0">
              <a:solidFill>
                <a:srgbClr val="FFFFFF"/>
              </a:solidFill>
              <a:latin typeface="Proxima Nova"/>
              <a:ea typeface="Proxima Nova"/>
              <a:cs typeface="Proxima Nova"/>
              <a:sym typeface="Proxima Nova"/>
            </a:endParaRPr>
          </a:p>
          <a:p>
            <a:pPr marL="914400" marR="0" lvl="1" indent="-342900" algn="l" rtl="0">
              <a:lnSpc>
                <a:spcPct val="100000"/>
              </a:lnSpc>
              <a:spcBef>
                <a:spcPts val="0"/>
              </a:spcBef>
              <a:spcAft>
                <a:spcPts val="0"/>
              </a:spcAft>
              <a:buClr>
                <a:srgbClr val="FFFFFF"/>
              </a:buClr>
              <a:buSzPts val="1800"/>
              <a:buFont typeface="Proxima Nova"/>
              <a:buChar char="○"/>
            </a:pPr>
            <a:r>
              <a:rPr lang="en-US" sz="1800" dirty="0">
                <a:solidFill>
                  <a:srgbClr val="FFFFFF"/>
                </a:solidFill>
                <a:latin typeface="Proxima Nova"/>
                <a:ea typeface="Proxima Nova"/>
                <a:cs typeface="Proxima Nova"/>
                <a:sym typeface="Proxima Nova"/>
              </a:rPr>
              <a:t>Configuration Management</a:t>
            </a:r>
            <a:endParaRPr sz="1800" dirty="0">
              <a:solidFill>
                <a:srgbClr val="FFFFFF"/>
              </a:solidFill>
              <a:latin typeface="Proxima Nova"/>
              <a:ea typeface="Proxima Nova"/>
              <a:cs typeface="Proxima Nova"/>
              <a:sym typeface="Proxima Nova"/>
            </a:endParaRPr>
          </a:p>
          <a:p>
            <a:pPr marL="914400" marR="0" lvl="1" indent="-342900" algn="l" rtl="0">
              <a:lnSpc>
                <a:spcPct val="100000"/>
              </a:lnSpc>
              <a:spcBef>
                <a:spcPts val="0"/>
              </a:spcBef>
              <a:spcAft>
                <a:spcPts val="0"/>
              </a:spcAft>
              <a:buClr>
                <a:srgbClr val="FFFFFF"/>
              </a:buClr>
              <a:buSzPts val="1800"/>
              <a:buFont typeface="Proxima Nova"/>
              <a:buChar char="○"/>
            </a:pPr>
            <a:r>
              <a:rPr lang="en-US" sz="1800" dirty="0">
                <a:solidFill>
                  <a:srgbClr val="FFFFFF"/>
                </a:solidFill>
                <a:latin typeface="Proxima Nova"/>
                <a:ea typeface="Proxima Nova"/>
                <a:cs typeface="Proxima Nova"/>
                <a:sym typeface="Proxima Nova"/>
              </a:rPr>
              <a:t>Circuit Breakers</a:t>
            </a:r>
            <a:endParaRPr sz="1800" dirty="0">
              <a:solidFill>
                <a:srgbClr val="FFFFFF"/>
              </a:solidFill>
              <a:latin typeface="Proxima Nova"/>
              <a:ea typeface="Proxima Nova"/>
              <a:cs typeface="Proxima Nova"/>
              <a:sym typeface="Proxima Nova"/>
            </a:endParaRPr>
          </a:p>
          <a:p>
            <a:pPr marL="914400" marR="0" lvl="1" indent="-342900" algn="l" rtl="0">
              <a:lnSpc>
                <a:spcPct val="100000"/>
              </a:lnSpc>
              <a:spcBef>
                <a:spcPts val="0"/>
              </a:spcBef>
              <a:spcAft>
                <a:spcPts val="0"/>
              </a:spcAft>
              <a:buClr>
                <a:srgbClr val="FFFFFF"/>
              </a:buClr>
              <a:buSzPts val="1800"/>
              <a:buFont typeface="Proxima Nova"/>
              <a:buChar char="○"/>
            </a:pPr>
            <a:r>
              <a:rPr lang="en-US" sz="1800" dirty="0">
                <a:solidFill>
                  <a:srgbClr val="FFFFFF"/>
                </a:solidFill>
                <a:latin typeface="Proxima Nova"/>
                <a:ea typeface="Proxima Nova"/>
                <a:cs typeface="Proxima Nova"/>
                <a:sym typeface="Proxima Nova"/>
              </a:rPr>
              <a:t>API Gateways</a:t>
            </a:r>
            <a:endParaRPr sz="1800" dirty="0">
              <a:solidFill>
                <a:srgbClr val="FFFFFF"/>
              </a:solidFill>
              <a:latin typeface="Proxima Nova"/>
              <a:ea typeface="Proxima Nova"/>
              <a:cs typeface="Proxima Nova"/>
              <a:sym typeface="Proxima Nova"/>
            </a:endParaRPr>
          </a:p>
          <a:p>
            <a:pPr marL="914400" marR="0" lvl="1" indent="-342900" algn="l" rtl="0">
              <a:lnSpc>
                <a:spcPct val="100000"/>
              </a:lnSpc>
              <a:spcBef>
                <a:spcPts val="0"/>
              </a:spcBef>
              <a:spcAft>
                <a:spcPts val="0"/>
              </a:spcAft>
              <a:buClr>
                <a:srgbClr val="FFFFFF"/>
              </a:buClr>
              <a:buSzPts val="1800"/>
              <a:buFont typeface="Proxima Nova"/>
              <a:buChar char="○"/>
            </a:pPr>
            <a:r>
              <a:rPr lang="en-US" sz="1800" dirty="0">
                <a:solidFill>
                  <a:srgbClr val="FFFFFF"/>
                </a:solidFill>
                <a:latin typeface="Proxima Nova"/>
                <a:ea typeface="Proxima Nova"/>
                <a:cs typeface="Proxima Nova"/>
                <a:sym typeface="Proxima Nova"/>
              </a:rPr>
              <a:t>Intelligent Client Side Routing</a:t>
            </a:r>
            <a:endParaRPr sz="1800" dirty="0">
              <a:solidFill>
                <a:srgbClr val="FFFFFF"/>
              </a:solidFill>
              <a:latin typeface="Proxima Nova"/>
              <a:ea typeface="Proxima Nova"/>
              <a:cs typeface="Proxima Nova"/>
              <a:sym typeface="Proxima Nova"/>
            </a:endParaRPr>
          </a:p>
          <a:p>
            <a:pPr marL="914400" marR="0" lvl="1" indent="-342900" algn="l" rtl="0">
              <a:lnSpc>
                <a:spcPct val="100000"/>
              </a:lnSpc>
              <a:spcBef>
                <a:spcPts val="0"/>
              </a:spcBef>
              <a:spcAft>
                <a:spcPts val="0"/>
              </a:spcAft>
              <a:buClr>
                <a:srgbClr val="FFFFFF"/>
              </a:buClr>
              <a:buSzPts val="1800"/>
              <a:buFont typeface="Proxima Nova"/>
              <a:buChar char="○"/>
            </a:pPr>
            <a:r>
              <a:rPr lang="en-US" sz="1800" dirty="0">
                <a:solidFill>
                  <a:srgbClr val="FFFFFF"/>
                </a:solidFill>
                <a:latin typeface="Proxima Nova"/>
                <a:ea typeface="Proxima Nova"/>
                <a:cs typeface="Proxima Nova"/>
                <a:sym typeface="Proxima Nova"/>
              </a:rPr>
              <a:t>Distributed Tracing</a:t>
            </a:r>
            <a:endParaRPr sz="1800" dirty="0">
              <a:solidFill>
                <a:srgbClr val="FFFFFF"/>
              </a:solidFill>
              <a:latin typeface="Proxima Nova"/>
              <a:ea typeface="Proxima Nova"/>
              <a:cs typeface="Proxima Nova"/>
              <a:sym typeface="Proxima Nova"/>
            </a:endParaRPr>
          </a:p>
          <a:p>
            <a:pPr marL="914400" marR="0" lvl="1" indent="-342900" algn="l" rtl="0">
              <a:lnSpc>
                <a:spcPct val="100000"/>
              </a:lnSpc>
              <a:spcBef>
                <a:spcPts val="0"/>
              </a:spcBef>
              <a:spcAft>
                <a:spcPts val="0"/>
              </a:spcAft>
              <a:buClr>
                <a:srgbClr val="FFFFFF"/>
              </a:buClr>
              <a:buSzPts val="1800"/>
              <a:buFont typeface="Proxima Nova"/>
              <a:buChar char="○"/>
            </a:pPr>
            <a:r>
              <a:rPr lang="en-US" sz="1800" dirty="0">
                <a:solidFill>
                  <a:srgbClr val="FFFFFF"/>
                </a:solidFill>
                <a:latin typeface="Proxima Nova"/>
                <a:ea typeface="Proxima Nova"/>
                <a:cs typeface="Proxima Nova"/>
                <a:sym typeface="Proxima Nova"/>
              </a:rPr>
              <a:t>Tasks, API Contracts, Streams</a:t>
            </a:r>
            <a:endParaRPr sz="1800" dirty="0">
              <a:solidFill>
                <a:srgbClr val="FFFFFF"/>
              </a:solidFill>
              <a:latin typeface="Proxima Nova"/>
              <a:ea typeface="Proxima Nova"/>
              <a:cs typeface="Proxima Nova"/>
              <a:sym typeface="Proxima Nova"/>
            </a:endParaRPr>
          </a:p>
          <a:p>
            <a:pPr marL="914400" marR="0" lvl="1" indent="-342900" algn="l" rtl="0">
              <a:lnSpc>
                <a:spcPct val="100000"/>
              </a:lnSpc>
              <a:spcBef>
                <a:spcPts val="0"/>
              </a:spcBef>
              <a:spcAft>
                <a:spcPts val="0"/>
              </a:spcAft>
              <a:buClr>
                <a:srgbClr val="FFFFFF"/>
              </a:buClr>
              <a:buSzPts val="1800"/>
              <a:buFont typeface="Proxima Nova"/>
              <a:buChar char="○"/>
            </a:pPr>
            <a:r>
              <a:rPr lang="en-US" sz="1800" dirty="0">
                <a:solidFill>
                  <a:srgbClr val="FFFFFF"/>
                </a:solidFill>
                <a:latin typeface="Proxima Nova"/>
                <a:ea typeface="Proxima Nova"/>
                <a:cs typeface="Proxima Nova"/>
                <a:sym typeface="Proxima Nova"/>
              </a:rPr>
              <a:t>….and much more</a:t>
            </a:r>
            <a:endParaRPr sz="1800" dirty="0">
              <a:solidFill>
                <a:srgbClr val="FFFFFF"/>
              </a:solidFill>
              <a:latin typeface="Proxima Nova"/>
              <a:ea typeface="Proxima Nova"/>
              <a:cs typeface="Proxima Nova"/>
              <a:sym typeface="Proxima Nova"/>
            </a:endParaRPr>
          </a:p>
          <a:p>
            <a:pPr marL="228600" marR="0" lvl="0" indent="-228600" algn="l" rtl="0">
              <a:lnSpc>
                <a:spcPct val="100000"/>
              </a:lnSpc>
              <a:spcBef>
                <a:spcPts val="0"/>
              </a:spcBef>
              <a:spcAft>
                <a:spcPts val="0"/>
              </a:spcAft>
              <a:buClr>
                <a:srgbClr val="FFFFFF"/>
              </a:buClr>
              <a:buSzPts val="1800"/>
              <a:buFont typeface="Proxima Nova"/>
              <a:buChar char="●"/>
            </a:pPr>
            <a:r>
              <a:rPr lang="en-US" sz="1800" dirty="0">
                <a:solidFill>
                  <a:srgbClr val="FFFFFF"/>
                </a:solidFill>
                <a:latin typeface="Proxima Nova"/>
                <a:ea typeface="Proxima Nova"/>
                <a:cs typeface="Proxima Nova"/>
                <a:sym typeface="Proxima Nova"/>
              </a:rPr>
              <a:t>Connectors for CF, AWS, GCP, Azure, K8s</a:t>
            </a:r>
            <a:endParaRPr sz="1800" dirty="0">
              <a:solidFill>
                <a:srgbClr val="FFFFFF"/>
              </a:solidFill>
              <a:latin typeface="Proxima Nova"/>
              <a:ea typeface="Proxima Nova"/>
              <a:cs typeface="Proxima Nova"/>
              <a:sym typeface="Proxima Nova"/>
            </a:endParaRPr>
          </a:p>
          <a:p>
            <a:pPr marL="228600" marR="0" lvl="0" indent="-228600" algn="l" rtl="0">
              <a:lnSpc>
                <a:spcPct val="100000"/>
              </a:lnSpc>
              <a:spcBef>
                <a:spcPts val="0"/>
              </a:spcBef>
              <a:spcAft>
                <a:spcPts val="0"/>
              </a:spcAft>
              <a:buClr>
                <a:srgbClr val="FFFFFF"/>
              </a:buClr>
              <a:buSzPts val="1800"/>
              <a:buFont typeface="Proxima Nova"/>
              <a:buChar char="●"/>
            </a:pPr>
            <a:r>
              <a:rPr lang="en-US" sz="1800" dirty="0">
                <a:solidFill>
                  <a:srgbClr val="FFFFFF"/>
                </a:solidFill>
                <a:latin typeface="Proxima Nova"/>
                <a:ea typeface="Proxima Nova"/>
                <a:cs typeface="Proxima Nova"/>
                <a:sym typeface="Proxima Nova"/>
              </a:rPr>
              <a:t>Also available as TAS Marketplace Services</a:t>
            </a:r>
            <a:endParaRPr sz="1800" dirty="0">
              <a:solidFill>
                <a:srgbClr val="FFFFFF"/>
              </a:solidFill>
              <a:latin typeface="Proxima Nova"/>
              <a:ea typeface="Proxima Nova"/>
              <a:cs typeface="Proxima Nova"/>
              <a:sym typeface="Proxima Nova"/>
            </a:endParaRPr>
          </a:p>
          <a:p>
            <a:pPr marL="228600" marR="0" lvl="0" indent="-228600" algn="l" rtl="0">
              <a:lnSpc>
                <a:spcPct val="100000"/>
              </a:lnSpc>
              <a:spcBef>
                <a:spcPts val="0"/>
              </a:spcBef>
              <a:spcAft>
                <a:spcPts val="0"/>
              </a:spcAft>
              <a:buClr>
                <a:srgbClr val="FFFFFF"/>
              </a:buClr>
              <a:buSzPts val="1800"/>
              <a:buFont typeface="Proxima Nova"/>
              <a:buChar char="●"/>
            </a:pPr>
            <a:r>
              <a:rPr lang="en-US" sz="1800" u="sng" dirty="0">
                <a:solidFill>
                  <a:schemeClr val="hlink"/>
                </a:solidFill>
                <a:latin typeface="Proxima Nova"/>
                <a:ea typeface="Proxima Nova"/>
                <a:cs typeface="Proxima Nova"/>
                <a:sym typeface="Proxima Nova"/>
                <a:hlinkClick r:id="rId3"/>
              </a:rPr>
              <a:t>Steeltoe</a:t>
            </a:r>
            <a:r>
              <a:rPr lang="en-US" sz="1800" dirty="0">
                <a:solidFill>
                  <a:srgbClr val="FFFFFF"/>
                </a:solidFill>
                <a:latin typeface="Proxima Nova"/>
                <a:ea typeface="Proxima Nova"/>
                <a:cs typeface="Proxima Nova"/>
                <a:sym typeface="Proxima Nova"/>
              </a:rPr>
              <a:t> extends SCS client access to </a:t>
            </a:r>
            <a:r>
              <a:rPr lang="en-US" sz="1800" dirty="0" err="1">
                <a:solidFill>
                  <a:srgbClr val="FFFFFF"/>
                </a:solidFill>
                <a:latin typeface="Proxima Nova"/>
                <a:ea typeface="Proxima Nova"/>
                <a:cs typeface="Proxima Nova"/>
                <a:sym typeface="Proxima Nova"/>
              </a:rPr>
              <a:t>.Net</a:t>
            </a:r>
            <a:r>
              <a:rPr lang="en-US" sz="1800" dirty="0">
                <a:solidFill>
                  <a:srgbClr val="FFFFFF"/>
                </a:solidFill>
                <a:latin typeface="Proxima Nova"/>
                <a:ea typeface="Proxima Nova"/>
                <a:cs typeface="Proxima Nova"/>
                <a:sym typeface="Proxima Nova"/>
              </a:rPr>
              <a:t>!</a:t>
            </a:r>
            <a:endParaRPr sz="1800" dirty="0">
              <a:solidFill>
                <a:srgbClr val="FFFFFF"/>
              </a:solidFill>
              <a:latin typeface="Proxima Nova"/>
              <a:ea typeface="Proxima Nova"/>
              <a:cs typeface="Proxima Nova"/>
              <a:sym typeface="Proxima Nova"/>
            </a:endParaRPr>
          </a:p>
        </p:txBody>
      </p:sp>
      <p:sp>
        <p:nvSpPr>
          <p:cNvPr id="801" name="Google Shape;801;p66" descr="Title 5"/>
          <p:cNvSpPr txBox="1">
            <a:spLocks noGrp="1"/>
          </p:cNvSpPr>
          <p:nvPr>
            <p:ph type="title"/>
          </p:nvPr>
        </p:nvSpPr>
        <p:spPr>
          <a:xfrm>
            <a:off x="108373" y="169550"/>
            <a:ext cx="4917900" cy="542100"/>
          </a:xfrm>
          <a:prstGeom prst="rect">
            <a:avLst/>
          </a:prstGeom>
          <a:noFill/>
          <a:ln>
            <a:noFill/>
          </a:ln>
        </p:spPr>
        <p:txBody>
          <a:bodyPr spcFirstLastPara="1" wrap="square" lIns="45700" tIns="45700" rIns="45700" bIns="45700" anchor="t" anchorCtr="0">
            <a:noAutofit/>
          </a:bodyPr>
          <a:lstStyle/>
          <a:p>
            <a:pPr marL="0" lvl="0" indent="0" algn="l" rtl="0">
              <a:lnSpc>
                <a:spcPct val="100000"/>
              </a:lnSpc>
              <a:spcBef>
                <a:spcPts val="0"/>
              </a:spcBef>
              <a:spcAft>
                <a:spcPts val="0"/>
              </a:spcAft>
              <a:buClr>
                <a:srgbClr val="4C4C4C"/>
              </a:buClr>
              <a:buSzPts val="2600"/>
              <a:buFont typeface="Arial"/>
              <a:buNone/>
            </a:pPr>
            <a:r>
              <a:rPr lang="en-US" sz="2600">
                <a:solidFill>
                  <a:srgbClr val="FFFFFF"/>
                </a:solidFill>
                <a:latin typeface="Proxima Nova"/>
                <a:ea typeface="Proxima Nova"/>
                <a:cs typeface="Proxima Nova"/>
                <a:sym typeface="Proxima Nova"/>
              </a:rPr>
              <a:t> Coordinate: </a:t>
            </a:r>
            <a:r>
              <a:rPr lang="en-US" sz="2600" i="0" u="none">
                <a:solidFill>
                  <a:srgbClr val="69BB30"/>
                </a:solidFill>
                <a:latin typeface="Proxima Nova"/>
                <a:ea typeface="Proxima Nova"/>
                <a:cs typeface="Proxima Nova"/>
                <a:sym typeface="Proxima Nova"/>
              </a:rPr>
              <a:t>Spring </a:t>
            </a:r>
            <a:r>
              <a:rPr lang="en-US" sz="2600">
                <a:solidFill>
                  <a:srgbClr val="69BB30"/>
                </a:solidFill>
                <a:latin typeface="Proxima Nova"/>
                <a:ea typeface="Proxima Nova"/>
                <a:cs typeface="Proxima Nova"/>
                <a:sym typeface="Proxima Nova"/>
              </a:rPr>
              <a:t>Cloud</a:t>
            </a:r>
            <a:endParaRPr>
              <a:solidFill>
                <a:srgbClr val="69BB30"/>
              </a:solidFill>
              <a:latin typeface="Proxima Nova"/>
              <a:ea typeface="Proxima Nova"/>
              <a:cs typeface="Proxima Nova"/>
              <a:sym typeface="Proxima Nova"/>
            </a:endParaRPr>
          </a:p>
        </p:txBody>
      </p:sp>
      <p:sp>
        <p:nvSpPr>
          <p:cNvPr id="802" name="Google Shape;802;p66"/>
          <p:cNvSpPr txBox="1">
            <a:spLocks noGrp="1"/>
          </p:cNvSpPr>
          <p:nvPr>
            <p:ph type="subTitle" idx="1"/>
          </p:nvPr>
        </p:nvSpPr>
        <p:spPr>
          <a:xfrm>
            <a:off x="137300" y="624700"/>
            <a:ext cx="4974600" cy="542100"/>
          </a:xfrm>
          <a:prstGeom prst="rect">
            <a:avLst/>
          </a:prstGeom>
          <a:noFill/>
          <a:ln>
            <a:noFill/>
          </a:ln>
        </p:spPr>
        <p:txBody>
          <a:bodyPr spcFirstLastPara="1" wrap="square" lIns="91425" tIns="91425" rIns="91425" bIns="91425" anchor="ctr" anchorCtr="0">
            <a:noAutofit/>
          </a:bodyPr>
          <a:lstStyle/>
          <a:p>
            <a:pPr marL="228600" lvl="0" indent="-228600" algn="l" rtl="0">
              <a:spcBef>
                <a:spcPts val="0"/>
              </a:spcBef>
              <a:spcAft>
                <a:spcPts val="0"/>
              </a:spcAft>
              <a:buNone/>
            </a:pPr>
            <a:r>
              <a:rPr lang="en-US">
                <a:solidFill>
                  <a:srgbClr val="FFFFFF"/>
                </a:solidFill>
                <a:latin typeface="Proxima Nova"/>
                <a:ea typeface="Proxima Nova"/>
                <a:cs typeface="Proxima Nova"/>
                <a:sym typeface="Proxima Nova"/>
              </a:rPr>
              <a:t>Distributed application coordination patterns</a:t>
            </a:r>
            <a:endParaRPr>
              <a:solidFill>
                <a:srgbClr val="FFFFFF"/>
              </a:solidFill>
              <a:latin typeface="Proxima Nova"/>
              <a:ea typeface="Proxima Nova"/>
              <a:cs typeface="Proxima Nova"/>
              <a:sym typeface="Proxima Nova"/>
            </a:endParaRPr>
          </a:p>
        </p:txBody>
      </p:sp>
      <p:sp>
        <p:nvSpPr>
          <p:cNvPr id="803" name="Google Shape;803;p66"/>
          <p:cNvSpPr/>
          <p:nvPr/>
        </p:nvSpPr>
        <p:spPr>
          <a:xfrm>
            <a:off x="5111950" y="-125"/>
            <a:ext cx="4061100" cy="5143500"/>
          </a:xfrm>
          <a:prstGeom prst="rect">
            <a:avLst/>
          </a:prstGeom>
          <a:solidFill>
            <a:srgbClr val="F6F6F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04" name="Google Shape;804;p66"/>
          <p:cNvPicPr preferRelativeResize="0"/>
          <p:nvPr/>
        </p:nvPicPr>
        <p:blipFill>
          <a:blip r:embed="rId4">
            <a:alphaModFix/>
          </a:blip>
          <a:stretch>
            <a:fillRect/>
          </a:stretch>
        </p:blipFill>
        <p:spPr>
          <a:xfrm>
            <a:off x="5111950" y="1499536"/>
            <a:ext cx="4061100" cy="1935540"/>
          </a:xfrm>
          <a:prstGeom prst="rect">
            <a:avLst/>
          </a:prstGeom>
          <a:noFill/>
          <a:ln>
            <a:noFill/>
          </a:ln>
        </p:spPr>
      </p:pic>
      <p:pic>
        <p:nvPicPr>
          <p:cNvPr id="805" name="Google Shape;805;p66"/>
          <p:cNvPicPr preferRelativeResize="0"/>
          <p:nvPr/>
        </p:nvPicPr>
        <p:blipFill>
          <a:blip r:embed="rId5">
            <a:alphaModFix/>
          </a:blip>
          <a:stretch>
            <a:fillRect/>
          </a:stretch>
        </p:blipFill>
        <p:spPr>
          <a:xfrm>
            <a:off x="5244560" y="3636200"/>
            <a:ext cx="3785749" cy="763225"/>
          </a:xfrm>
          <a:prstGeom prst="rect">
            <a:avLst/>
          </a:prstGeom>
          <a:noFill/>
          <a:ln>
            <a:noFill/>
          </a:ln>
          <a:effectLst>
            <a:outerShdw blurRad="57150" dist="19050" dir="5400000" algn="bl" rotWithShape="0">
              <a:srgbClr val="000000">
                <a:alpha val="50000"/>
              </a:srgbClr>
            </a:outerShdw>
          </a:effectLst>
        </p:spPr>
      </p:pic>
      <p:pic>
        <p:nvPicPr>
          <p:cNvPr id="806" name="Google Shape;806;p66"/>
          <p:cNvPicPr preferRelativeResize="0"/>
          <p:nvPr/>
        </p:nvPicPr>
        <p:blipFill>
          <a:blip r:embed="rId6">
            <a:alphaModFix/>
          </a:blip>
          <a:stretch>
            <a:fillRect/>
          </a:stretch>
        </p:blipFill>
        <p:spPr>
          <a:xfrm>
            <a:off x="5792825" y="450300"/>
            <a:ext cx="2699362" cy="848100"/>
          </a:xfrm>
          <a:prstGeom prst="rect">
            <a:avLst/>
          </a:prstGeom>
          <a:noFill/>
          <a:ln>
            <a:noFill/>
          </a:ln>
        </p:spPr>
      </p:pic>
      <p:pic>
        <p:nvPicPr>
          <p:cNvPr id="807" name="Google Shape;807;p66">
            <a:hlinkClick r:id="rId3"/>
          </p:cNvPr>
          <p:cNvPicPr preferRelativeResize="0"/>
          <p:nvPr/>
        </p:nvPicPr>
        <p:blipFill>
          <a:blip r:embed="rId7">
            <a:alphaModFix/>
          </a:blip>
          <a:stretch>
            <a:fillRect/>
          </a:stretch>
        </p:blipFill>
        <p:spPr>
          <a:xfrm>
            <a:off x="6590213" y="4600558"/>
            <a:ext cx="1104568" cy="3919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11"/>
        <p:cNvGrpSpPr/>
        <p:nvPr/>
      </p:nvGrpSpPr>
      <p:grpSpPr>
        <a:xfrm>
          <a:off x="0" y="0"/>
          <a:ext cx="0" cy="0"/>
          <a:chOff x="0" y="0"/>
          <a:chExt cx="0" cy="0"/>
        </a:xfrm>
      </p:grpSpPr>
      <p:sp>
        <p:nvSpPr>
          <p:cNvPr id="812" name="Google Shape;812;p67" descr="Text Placeholder 2"/>
          <p:cNvSpPr txBox="1"/>
          <p:nvPr/>
        </p:nvSpPr>
        <p:spPr>
          <a:xfrm>
            <a:off x="147625" y="1304925"/>
            <a:ext cx="5668800" cy="3358200"/>
          </a:xfrm>
          <a:prstGeom prst="rect">
            <a:avLst/>
          </a:prstGeom>
          <a:noFill/>
          <a:ln>
            <a:noFill/>
          </a:ln>
        </p:spPr>
        <p:txBody>
          <a:bodyPr spcFirstLastPara="1" wrap="square" lIns="45700" tIns="45700" rIns="45700" bIns="45700" anchor="t" anchorCtr="0">
            <a:noAutofit/>
          </a:bodyPr>
          <a:lstStyle/>
          <a:p>
            <a:pPr marL="228600" marR="0" lvl="0" indent="-228600" algn="l" rtl="0">
              <a:lnSpc>
                <a:spcPct val="100000"/>
              </a:lnSpc>
              <a:spcBef>
                <a:spcPts val="400"/>
              </a:spcBef>
              <a:spcAft>
                <a:spcPts val="0"/>
              </a:spcAft>
              <a:buClr>
                <a:srgbClr val="FFFFFF"/>
              </a:buClr>
              <a:buSzPts val="1800"/>
              <a:buFont typeface="Proxima Nova"/>
              <a:buChar char="●"/>
            </a:pPr>
            <a:r>
              <a:rPr lang="en-US" sz="1800" b="1" dirty="0">
                <a:solidFill>
                  <a:srgbClr val="FFFFFF"/>
                </a:solidFill>
                <a:latin typeface="Proxima Nova"/>
                <a:ea typeface="Proxima Nova"/>
                <a:cs typeface="Proxima Nova"/>
                <a:sym typeface="Proxima Nova"/>
              </a:rPr>
              <a:t>Fast, Scalable &amp; Cloud Native</a:t>
            </a:r>
            <a:br>
              <a:rPr lang="en-US" sz="1800" dirty="0">
                <a:solidFill>
                  <a:srgbClr val="FFFFFF"/>
                </a:solidFill>
                <a:latin typeface="Proxima Nova"/>
                <a:ea typeface="Proxima Nova"/>
                <a:cs typeface="Proxima Nova"/>
                <a:sym typeface="Proxima Nova"/>
              </a:rPr>
            </a:br>
            <a:r>
              <a:rPr lang="en-US" sz="1800" dirty="0">
                <a:solidFill>
                  <a:srgbClr val="FFFFFF"/>
                </a:solidFill>
                <a:latin typeface="Proxima Nova"/>
                <a:ea typeface="Proxima Nova"/>
                <a:cs typeface="Proxima Nova"/>
                <a:sym typeface="Proxima Nova"/>
              </a:rPr>
              <a:t>Supports stream and batch processing</a:t>
            </a:r>
            <a:endParaRPr sz="1800" dirty="0">
              <a:solidFill>
                <a:srgbClr val="FFFFFF"/>
              </a:solidFill>
              <a:latin typeface="Proxima Nova"/>
              <a:ea typeface="Proxima Nova"/>
              <a:cs typeface="Proxima Nova"/>
              <a:sym typeface="Proxima Nova"/>
            </a:endParaRPr>
          </a:p>
          <a:p>
            <a:pPr marL="228600" marR="0" lvl="0" indent="-228600" algn="l" rtl="0">
              <a:lnSpc>
                <a:spcPct val="100000"/>
              </a:lnSpc>
              <a:spcBef>
                <a:spcPts val="400"/>
              </a:spcBef>
              <a:spcAft>
                <a:spcPts val="0"/>
              </a:spcAft>
              <a:buClr>
                <a:srgbClr val="FFFFFF"/>
              </a:buClr>
              <a:buSzPts val="1800"/>
              <a:buFont typeface="Proxima Nova"/>
              <a:buChar char="●"/>
            </a:pPr>
            <a:r>
              <a:rPr lang="en-US" sz="1800" b="1" dirty="0">
                <a:solidFill>
                  <a:srgbClr val="FFFFFF"/>
                </a:solidFill>
                <a:latin typeface="Proxima Nova"/>
                <a:ea typeface="Proxima Nova"/>
                <a:cs typeface="Proxima Nova"/>
                <a:sym typeface="Proxima Nova"/>
              </a:rPr>
              <a:t>Flexible &amp; Powerful</a:t>
            </a:r>
            <a:br>
              <a:rPr lang="en-US" sz="1800" dirty="0">
                <a:solidFill>
                  <a:srgbClr val="FFFFFF"/>
                </a:solidFill>
                <a:latin typeface="Proxima Nova"/>
                <a:ea typeface="Proxima Nova"/>
                <a:cs typeface="Proxima Nova"/>
                <a:sym typeface="Proxima Nova"/>
              </a:rPr>
            </a:br>
            <a:r>
              <a:rPr lang="en-US" sz="1800" dirty="0">
                <a:solidFill>
                  <a:srgbClr val="FFFFFF"/>
                </a:solidFill>
                <a:latin typeface="Proxima Nova"/>
                <a:ea typeface="Proxima Nova"/>
                <a:cs typeface="Proxima Nova"/>
                <a:sym typeface="Proxima Nova"/>
              </a:rPr>
              <a:t>Ingest, transform, analyze, and store all your data</a:t>
            </a:r>
            <a:endParaRPr sz="1800" dirty="0">
              <a:solidFill>
                <a:srgbClr val="FFFFFF"/>
              </a:solidFill>
              <a:latin typeface="Proxima Nova"/>
              <a:ea typeface="Proxima Nova"/>
              <a:cs typeface="Proxima Nova"/>
              <a:sym typeface="Proxima Nova"/>
            </a:endParaRPr>
          </a:p>
          <a:p>
            <a:pPr marL="228600" marR="0" lvl="0" indent="-228600" algn="l" rtl="0">
              <a:lnSpc>
                <a:spcPct val="100000"/>
              </a:lnSpc>
              <a:spcBef>
                <a:spcPts val="400"/>
              </a:spcBef>
              <a:spcAft>
                <a:spcPts val="0"/>
              </a:spcAft>
              <a:buClr>
                <a:srgbClr val="FFFFFF"/>
              </a:buClr>
              <a:buSzPts val="1800"/>
              <a:buFont typeface="Proxima Nova"/>
              <a:buChar char="●"/>
            </a:pPr>
            <a:r>
              <a:rPr lang="en-US" sz="1800" b="1" dirty="0">
                <a:solidFill>
                  <a:srgbClr val="FFFFFF"/>
                </a:solidFill>
                <a:latin typeface="Proxima Nova"/>
                <a:ea typeface="Proxima Nova"/>
                <a:cs typeface="Proxima Nova"/>
                <a:sym typeface="Proxima Nova"/>
              </a:rPr>
              <a:t>Connect all the things</a:t>
            </a:r>
            <a:br>
              <a:rPr lang="en-US" sz="1800" dirty="0">
                <a:solidFill>
                  <a:srgbClr val="FFFFFF"/>
                </a:solidFill>
                <a:latin typeface="Proxima Nova"/>
                <a:ea typeface="Proxima Nova"/>
                <a:cs typeface="Proxima Nova"/>
                <a:sym typeface="Proxima Nova"/>
              </a:rPr>
            </a:br>
            <a:r>
              <a:rPr lang="en-US" sz="1800" dirty="0">
                <a:solidFill>
                  <a:srgbClr val="FFFFFF"/>
                </a:solidFill>
                <a:latin typeface="Proxima Nova"/>
                <a:ea typeface="Proxima Nova"/>
                <a:cs typeface="Proxima Nova"/>
                <a:sym typeface="Proxima Nova"/>
              </a:rPr>
              <a:t>FTP, RDBMS, Cassandra, Kafka, RabbitMQ, </a:t>
            </a:r>
            <a:r>
              <a:rPr lang="en-US" sz="1800" dirty="0" err="1">
                <a:solidFill>
                  <a:srgbClr val="FFFFFF"/>
                </a:solidFill>
                <a:latin typeface="Proxima Nova"/>
                <a:ea typeface="Proxima Nova"/>
                <a:cs typeface="Proxima Nova"/>
                <a:sym typeface="Proxima Nova"/>
              </a:rPr>
              <a:t>GemFire</a:t>
            </a:r>
            <a:r>
              <a:rPr lang="en-US" sz="1800" dirty="0">
                <a:solidFill>
                  <a:srgbClr val="FFFFFF"/>
                </a:solidFill>
                <a:latin typeface="Proxima Nova"/>
                <a:ea typeface="Proxima Nova"/>
                <a:cs typeface="Proxima Nova"/>
                <a:sym typeface="Proxima Nova"/>
              </a:rPr>
              <a:t>, Redis, and much more</a:t>
            </a:r>
            <a:endParaRPr sz="1800" dirty="0">
              <a:solidFill>
                <a:srgbClr val="FFFFFF"/>
              </a:solidFill>
              <a:latin typeface="Proxima Nova"/>
              <a:ea typeface="Proxima Nova"/>
              <a:cs typeface="Proxima Nova"/>
              <a:sym typeface="Proxima Nova"/>
            </a:endParaRPr>
          </a:p>
          <a:p>
            <a:pPr marL="228600" marR="0" lvl="0" indent="-228600" algn="l" rtl="0">
              <a:lnSpc>
                <a:spcPct val="100000"/>
              </a:lnSpc>
              <a:spcBef>
                <a:spcPts val="400"/>
              </a:spcBef>
              <a:spcAft>
                <a:spcPts val="0"/>
              </a:spcAft>
              <a:buClr>
                <a:srgbClr val="FFFFFF"/>
              </a:buClr>
              <a:buSzPts val="1800"/>
              <a:buFont typeface="Proxima Nova"/>
              <a:buChar char="●"/>
            </a:pPr>
            <a:r>
              <a:rPr lang="en-US" sz="1800" b="1" dirty="0">
                <a:solidFill>
                  <a:srgbClr val="FFFFFF"/>
                </a:solidFill>
                <a:latin typeface="Proxima Nova"/>
                <a:ea typeface="Proxima Nova"/>
                <a:cs typeface="Proxima Nova"/>
                <a:sym typeface="Proxima Nova"/>
              </a:rPr>
              <a:t>Host anywhere</a:t>
            </a:r>
            <a:br>
              <a:rPr lang="en-US" sz="1800" dirty="0">
                <a:solidFill>
                  <a:srgbClr val="FFFFFF"/>
                </a:solidFill>
                <a:latin typeface="Proxima Nova"/>
                <a:ea typeface="Proxima Nova"/>
                <a:cs typeface="Proxima Nova"/>
                <a:sym typeface="Proxima Nova"/>
              </a:rPr>
            </a:br>
            <a:r>
              <a:rPr lang="en-US" sz="1800" dirty="0">
                <a:solidFill>
                  <a:srgbClr val="FFFFFF"/>
                </a:solidFill>
                <a:latin typeface="Proxima Nova"/>
                <a:ea typeface="Proxima Nova"/>
                <a:cs typeface="Proxima Nova"/>
                <a:sym typeface="Proxima Nova"/>
              </a:rPr>
              <a:t>Tanzu Application Server or K8s</a:t>
            </a:r>
            <a:endParaRPr sz="1800" dirty="0">
              <a:solidFill>
                <a:srgbClr val="FFFFFF"/>
              </a:solidFill>
              <a:latin typeface="Proxima Nova"/>
              <a:ea typeface="Proxima Nova"/>
              <a:cs typeface="Proxima Nova"/>
              <a:sym typeface="Proxima Nova"/>
            </a:endParaRPr>
          </a:p>
          <a:p>
            <a:pPr marL="228600" marR="0" lvl="0" indent="-228600" algn="l" rtl="0">
              <a:lnSpc>
                <a:spcPct val="100000"/>
              </a:lnSpc>
              <a:spcBef>
                <a:spcPts val="400"/>
              </a:spcBef>
              <a:spcAft>
                <a:spcPts val="0"/>
              </a:spcAft>
              <a:buClr>
                <a:srgbClr val="FFFFFF"/>
              </a:buClr>
              <a:buSzPts val="1800"/>
              <a:buFont typeface="Proxima Nova"/>
              <a:buChar char="●"/>
            </a:pPr>
            <a:r>
              <a:rPr lang="en-US" sz="1800" b="1" dirty="0">
                <a:solidFill>
                  <a:srgbClr val="FFFFFF"/>
                </a:solidFill>
                <a:latin typeface="Proxima Nova"/>
                <a:ea typeface="Proxima Nova"/>
                <a:cs typeface="Proxima Nova"/>
                <a:sym typeface="Proxima Nova"/>
              </a:rPr>
              <a:t>Intelligent insights </a:t>
            </a:r>
            <a:br>
              <a:rPr lang="en-US" sz="1800" dirty="0">
                <a:solidFill>
                  <a:srgbClr val="FFFFFF"/>
                </a:solidFill>
                <a:latin typeface="Proxima Nova"/>
                <a:ea typeface="Proxima Nova"/>
                <a:cs typeface="Proxima Nova"/>
                <a:sym typeface="Proxima Nova"/>
              </a:rPr>
            </a:br>
            <a:r>
              <a:rPr lang="en-US" sz="1800" dirty="0">
                <a:solidFill>
                  <a:srgbClr val="FFFFFF"/>
                </a:solidFill>
                <a:latin typeface="Proxima Nova"/>
                <a:ea typeface="Proxima Nova"/>
                <a:cs typeface="Proxima Nova"/>
                <a:sym typeface="Proxima Nova"/>
              </a:rPr>
              <a:t>metrics, health checks, and remote management</a:t>
            </a:r>
            <a:endParaRPr sz="1800" dirty="0">
              <a:solidFill>
                <a:srgbClr val="FFFFFF"/>
              </a:solidFill>
              <a:latin typeface="Proxima Nova"/>
              <a:ea typeface="Proxima Nova"/>
              <a:cs typeface="Proxima Nova"/>
              <a:sym typeface="Proxima Nova"/>
            </a:endParaRPr>
          </a:p>
        </p:txBody>
      </p:sp>
      <p:sp>
        <p:nvSpPr>
          <p:cNvPr id="813" name="Google Shape;813;p67"/>
          <p:cNvSpPr txBox="1">
            <a:spLocks noGrp="1"/>
          </p:cNvSpPr>
          <p:nvPr>
            <p:ph type="subTitle" idx="1"/>
          </p:nvPr>
        </p:nvSpPr>
        <p:spPr>
          <a:xfrm>
            <a:off x="137300" y="624700"/>
            <a:ext cx="5825700" cy="542100"/>
          </a:xfrm>
          <a:prstGeom prst="rect">
            <a:avLst/>
          </a:prstGeom>
          <a:noFill/>
          <a:ln>
            <a:noFill/>
          </a:ln>
        </p:spPr>
        <p:txBody>
          <a:bodyPr spcFirstLastPara="1" wrap="square" lIns="91425" tIns="91425" rIns="91425" bIns="91425" anchor="ctr" anchorCtr="0">
            <a:noAutofit/>
          </a:bodyPr>
          <a:lstStyle/>
          <a:p>
            <a:pPr marL="228600" lvl="0" indent="-228600" algn="l" rtl="0">
              <a:spcBef>
                <a:spcPts val="0"/>
              </a:spcBef>
              <a:spcAft>
                <a:spcPts val="0"/>
              </a:spcAft>
              <a:buNone/>
            </a:pPr>
            <a:r>
              <a:rPr lang="en-US">
                <a:solidFill>
                  <a:srgbClr val="FFFFFF"/>
                </a:solidFill>
                <a:latin typeface="Proxima Nova"/>
                <a:ea typeface="Proxima Nova"/>
                <a:cs typeface="Proxima Nova"/>
                <a:sym typeface="Proxima Nova"/>
              </a:rPr>
              <a:t>Data composition patterns for spring boot</a:t>
            </a:r>
            <a:endParaRPr>
              <a:solidFill>
                <a:srgbClr val="FFFFFF"/>
              </a:solidFill>
              <a:latin typeface="Proxima Nova"/>
              <a:ea typeface="Proxima Nova"/>
              <a:cs typeface="Proxima Nova"/>
              <a:sym typeface="Proxima Nova"/>
            </a:endParaRPr>
          </a:p>
        </p:txBody>
      </p:sp>
      <p:sp>
        <p:nvSpPr>
          <p:cNvPr id="814" name="Google Shape;814;p67"/>
          <p:cNvSpPr/>
          <p:nvPr/>
        </p:nvSpPr>
        <p:spPr>
          <a:xfrm>
            <a:off x="6057325" y="-125"/>
            <a:ext cx="31158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15" name="Google Shape;815;p67"/>
          <p:cNvPicPr preferRelativeResize="0"/>
          <p:nvPr/>
        </p:nvPicPr>
        <p:blipFill>
          <a:blip r:embed="rId3">
            <a:alphaModFix/>
          </a:blip>
          <a:stretch>
            <a:fillRect/>
          </a:stretch>
        </p:blipFill>
        <p:spPr>
          <a:xfrm>
            <a:off x="6472625" y="485937"/>
            <a:ext cx="2810676" cy="819624"/>
          </a:xfrm>
          <a:prstGeom prst="rect">
            <a:avLst/>
          </a:prstGeom>
          <a:noFill/>
          <a:ln>
            <a:noFill/>
          </a:ln>
        </p:spPr>
      </p:pic>
      <p:pic>
        <p:nvPicPr>
          <p:cNvPr id="816" name="Google Shape;816;p67"/>
          <p:cNvPicPr preferRelativeResize="0"/>
          <p:nvPr/>
        </p:nvPicPr>
        <p:blipFill>
          <a:blip r:embed="rId4">
            <a:alphaModFix/>
          </a:blip>
          <a:stretch>
            <a:fillRect/>
          </a:stretch>
        </p:blipFill>
        <p:spPr>
          <a:xfrm>
            <a:off x="7228024" y="1581150"/>
            <a:ext cx="1939300" cy="2396949"/>
          </a:xfrm>
          <a:prstGeom prst="rect">
            <a:avLst/>
          </a:prstGeom>
          <a:noFill/>
          <a:ln>
            <a:noFill/>
          </a:ln>
        </p:spPr>
      </p:pic>
      <p:sp>
        <p:nvSpPr>
          <p:cNvPr id="817" name="Google Shape;817;p67" descr="Title 5"/>
          <p:cNvSpPr txBox="1">
            <a:spLocks noGrp="1"/>
          </p:cNvSpPr>
          <p:nvPr>
            <p:ph type="title"/>
          </p:nvPr>
        </p:nvSpPr>
        <p:spPr>
          <a:xfrm>
            <a:off x="108375" y="169550"/>
            <a:ext cx="5825700" cy="542100"/>
          </a:xfrm>
          <a:prstGeom prst="rect">
            <a:avLst/>
          </a:prstGeom>
          <a:noFill/>
          <a:ln>
            <a:noFill/>
          </a:ln>
        </p:spPr>
        <p:txBody>
          <a:bodyPr spcFirstLastPara="1" wrap="square" lIns="45700" tIns="45700" rIns="45700" bIns="45700" anchor="t" anchorCtr="0">
            <a:noAutofit/>
          </a:bodyPr>
          <a:lstStyle/>
          <a:p>
            <a:pPr marL="0" lvl="0" indent="0" algn="l" rtl="0">
              <a:spcBef>
                <a:spcPts val="0"/>
              </a:spcBef>
              <a:spcAft>
                <a:spcPts val="0"/>
              </a:spcAft>
              <a:buClr>
                <a:srgbClr val="4C4C4C"/>
              </a:buClr>
              <a:buSzPts val="2600"/>
              <a:buFont typeface="Arial"/>
              <a:buNone/>
            </a:pPr>
            <a:r>
              <a:rPr lang="en-US" sz="2600">
                <a:solidFill>
                  <a:srgbClr val="FFFFFF"/>
                </a:solidFill>
                <a:latin typeface="Proxima Nova"/>
                <a:ea typeface="Proxima Nova"/>
                <a:cs typeface="Proxima Nova"/>
                <a:sym typeface="Proxima Nova"/>
              </a:rPr>
              <a:t> Connect: </a:t>
            </a:r>
            <a:r>
              <a:rPr lang="en-US" sz="2600">
                <a:solidFill>
                  <a:srgbClr val="69BB30"/>
                </a:solidFill>
                <a:latin typeface="Proxima Nova"/>
                <a:ea typeface="Proxima Nova"/>
                <a:cs typeface="Proxima Nova"/>
                <a:sym typeface="Proxima Nova"/>
              </a:rPr>
              <a:t>Spring Cloud Data Flow</a:t>
            </a:r>
            <a:endParaRPr sz="2600">
              <a:solidFill>
                <a:srgbClr val="FFFFFF"/>
              </a:solidFill>
              <a:latin typeface="Proxima Nova"/>
              <a:ea typeface="Proxima Nova"/>
              <a:cs typeface="Proxima Nova"/>
              <a:sym typeface="Proxima Nova"/>
            </a:endParaRPr>
          </a:p>
        </p:txBody>
      </p:sp>
      <p:sp>
        <p:nvSpPr>
          <p:cNvPr id="818" name="Google Shape;818;p67"/>
          <p:cNvSpPr txBox="1"/>
          <p:nvPr/>
        </p:nvSpPr>
        <p:spPr>
          <a:xfrm>
            <a:off x="6202825" y="1581150"/>
            <a:ext cx="1157100" cy="2500800"/>
          </a:xfrm>
          <a:prstGeom prst="rect">
            <a:avLst/>
          </a:prstGeom>
          <a:noFill/>
          <a:ln>
            <a:noFill/>
          </a:ln>
        </p:spPr>
        <p:txBody>
          <a:bodyPr spcFirstLastPara="1" wrap="square" lIns="91425" tIns="91425" rIns="91425" bIns="91425" anchor="t" anchorCtr="0">
            <a:noAutofit/>
          </a:bodyPr>
          <a:lstStyle/>
          <a:p>
            <a:pPr marL="0" lvl="0" indent="0" algn="l" rtl="0">
              <a:spcBef>
                <a:spcPts val="400"/>
              </a:spcBef>
              <a:spcAft>
                <a:spcPts val="0"/>
              </a:spcAft>
              <a:buClr>
                <a:schemeClr val="folHlink"/>
              </a:buClr>
              <a:buSzPts val="1100"/>
              <a:buFont typeface="Arial"/>
              <a:buNone/>
            </a:pPr>
            <a:r>
              <a:rPr lang="en-US" sz="1200">
                <a:solidFill>
                  <a:schemeClr val="folHlink"/>
                </a:solidFill>
                <a:latin typeface="Proxima Nova"/>
                <a:ea typeface="Proxima Nova"/>
                <a:cs typeface="Proxima Nova"/>
                <a:sym typeface="Proxima Nova"/>
              </a:rPr>
              <a:t>Spring Flo is a</a:t>
            </a:r>
            <a:br>
              <a:rPr lang="en-US" sz="1200">
                <a:solidFill>
                  <a:schemeClr val="folHlink"/>
                </a:solidFill>
                <a:latin typeface="Proxima Nova"/>
                <a:ea typeface="Proxima Nova"/>
                <a:cs typeface="Proxima Nova"/>
                <a:sym typeface="Proxima Nova"/>
              </a:rPr>
            </a:br>
            <a:r>
              <a:rPr lang="en-US" sz="1200">
                <a:solidFill>
                  <a:schemeClr val="folHlink"/>
                </a:solidFill>
                <a:latin typeface="Proxima Nova"/>
                <a:ea typeface="Proxima Nova"/>
                <a:cs typeface="Proxima Nova"/>
                <a:sym typeface="Proxima Nova"/>
              </a:rPr>
              <a:t>visual designer UI for Spring Cloud Data Flow which assists in the simple creation of both stream and batch pipelines</a:t>
            </a:r>
            <a:endParaRPr sz="1200">
              <a:solidFill>
                <a:schemeClr val="folHlink"/>
              </a:solidFill>
              <a:latin typeface="Proxima Nova"/>
              <a:ea typeface="Proxima Nova"/>
              <a:cs typeface="Proxima Nova"/>
              <a:sym typeface="Proxima Nova"/>
            </a:endParaRPr>
          </a:p>
          <a:p>
            <a:pPr marL="0" lvl="0" indent="0" algn="l" rtl="0">
              <a:spcBef>
                <a:spcPts val="400"/>
              </a:spcBef>
              <a:spcAft>
                <a:spcPts val="0"/>
              </a:spcAft>
              <a:buClr>
                <a:schemeClr val="dk1"/>
              </a:buClr>
              <a:buSzPts val="1100"/>
              <a:buFont typeface="Arial"/>
              <a:buNone/>
            </a:pPr>
            <a:endParaRPr sz="1200">
              <a:latin typeface="Proxima Nova"/>
              <a:ea typeface="Proxima Nova"/>
              <a:cs typeface="Proxima Nova"/>
              <a:sym typeface="Proxima Nova"/>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22"/>
        <p:cNvGrpSpPr/>
        <p:nvPr/>
      </p:nvGrpSpPr>
      <p:grpSpPr>
        <a:xfrm>
          <a:off x="0" y="0"/>
          <a:ext cx="0" cy="0"/>
          <a:chOff x="0" y="0"/>
          <a:chExt cx="0" cy="0"/>
        </a:xfrm>
      </p:grpSpPr>
      <p:sp>
        <p:nvSpPr>
          <p:cNvPr id="823" name="Google Shape;823;p68"/>
          <p:cNvSpPr/>
          <p:nvPr/>
        </p:nvSpPr>
        <p:spPr>
          <a:xfrm>
            <a:off x="4022250" y="-4"/>
            <a:ext cx="5788750" cy="5143491"/>
          </a:xfrm>
          <a:custGeom>
            <a:avLst/>
            <a:gdLst/>
            <a:ahLst/>
            <a:cxnLst/>
            <a:rect l="l" t="t" r="r" b="b"/>
            <a:pathLst>
              <a:path w="9464" h="8409" extrusionOk="0">
                <a:moveTo>
                  <a:pt x="4711" y="1416"/>
                </a:moveTo>
                <a:cubicBezTo>
                  <a:pt x="4922" y="1416"/>
                  <a:pt x="5070" y="1564"/>
                  <a:pt x="5070" y="1775"/>
                </a:cubicBezTo>
                <a:lnTo>
                  <a:pt x="5070" y="4057"/>
                </a:lnTo>
                <a:cubicBezTo>
                  <a:pt x="5070" y="4268"/>
                  <a:pt x="4922" y="4416"/>
                  <a:pt x="4711" y="4416"/>
                </a:cubicBezTo>
                <a:cubicBezTo>
                  <a:pt x="4499" y="4416"/>
                  <a:pt x="4330" y="4268"/>
                  <a:pt x="4330" y="4057"/>
                </a:cubicBezTo>
                <a:lnTo>
                  <a:pt x="4330" y="1775"/>
                </a:lnTo>
                <a:cubicBezTo>
                  <a:pt x="4330" y="1564"/>
                  <a:pt x="4499" y="1416"/>
                  <a:pt x="4711" y="1416"/>
                </a:cubicBezTo>
                <a:close/>
                <a:moveTo>
                  <a:pt x="6016" y="1922"/>
                </a:moveTo>
                <a:cubicBezTo>
                  <a:pt x="6088" y="1922"/>
                  <a:pt x="6163" y="1944"/>
                  <a:pt x="6232" y="1987"/>
                </a:cubicBezTo>
                <a:cubicBezTo>
                  <a:pt x="6886" y="2472"/>
                  <a:pt x="7288" y="3254"/>
                  <a:pt x="7288" y="4078"/>
                </a:cubicBezTo>
                <a:cubicBezTo>
                  <a:pt x="7288" y="5472"/>
                  <a:pt x="6147" y="6634"/>
                  <a:pt x="4732" y="6634"/>
                </a:cubicBezTo>
                <a:cubicBezTo>
                  <a:pt x="3295" y="6634"/>
                  <a:pt x="2134" y="5472"/>
                  <a:pt x="2134" y="4057"/>
                </a:cubicBezTo>
                <a:cubicBezTo>
                  <a:pt x="2134" y="3233"/>
                  <a:pt x="2535" y="2472"/>
                  <a:pt x="3169" y="1987"/>
                </a:cubicBezTo>
                <a:cubicBezTo>
                  <a:pt x="3237" y="1944"/>
                  <a:pt x="3312" y="1922"/>
                  <a:pt x="3384" y="1922"/>
                </a:cubicBezTo>
                <a:cubicBezTo>
                  <a:pt x="3491" y="1922"/>
                  <a:pt x="3591" y="1970"/>
                  <a:pt x="3654" y="2071"/>
                </a:cubicBezTo>
                <a:cubicBezTo>
                  <a:pt x="3760" y="2219"/>
                  <a:pt x="3718" y="2430"/>
                  <a:pt x="3570" y="2536"/>
                </a:cubicBezTo>
                <a:cubicBezTo>
                  <a:pt x="3084" y="2916"/>
                  <a:pt x="2810" y="3465"/>
                  <a:pt x="2810" y="4078"/>
                </a:cubicBezTo>
                <a:cubicBezTo>
                  <a:pt x="2810" y="5134"/>
                  <a:pt x="3633" y="5979"/>
                  <a:pt x="4690" y="5979"/>
                </a:cubicBezTo>
                <a:cubicBezTo>
                  <a:pt x="5746" y="5979"/>
                  <a:pt x="6591" y="5134"/>
                  <a:pt x="6591" y="4078"/>
                </a:cubicBezTo>
                <a:cubicBezTo>
                  <a:pt x="6591" y="3465"/>
                  <a:pt x="6316" y="2916"/>
                  <a:pt x="5830" y="2536"/>
                </a:cubicBezTo>
                <a:cubicBezTo>
                  <a:pt x="5682" y="2430"/>
                  <a:pt x="5640" y="2219"/>
                  <a:pt x="5746" y="2071"/>
                </a:cubicBezTo>
                <a:cubicBezTo>
                  <a:pt x="5809" y="1970"/>
                  <a:pt x="5909" y="1922"/>
                  <a:pt x="6016" y="1922"/>
                </a:cubicBezTo>
                <a:close/>
                <a:moveTo>
                  <a:pt x="2873" y="1"/>
                </a:moveTo>
                <a:cubicBezTo>
                  <a:pt x="2556" y="1"/>
                  <a:pt x="2176" y="254"/>
                  <a:pt x="2007" y="508"/>
                </a:cubicBezTo>
                <a:lnTo>
                  <a:pt x="169" y="3698"/>
                </a:lnTo>
                <a:cubicBezTo>
                  <a:pt x="0" y="3993"/>
                  <a:pt x="0" y="4437"/>
                  <a:pt x="169" y="4712"/>
                </a:cubicBezTo>
                <a:lnTo>
                  <a:pt x="2007" y="7901"/>
                </a:lnTo>
                <a:cubicBezTo>
                  <a:pt x="2176" y="8197"/>
                  <a:pt x="2556" y="8408"/>
                  <a:pt x="2873" y="8408"/>
                </a:cubicBezTo>
                <a:lnTo>
                  <a:pt x="6570" y="8408"/>
                </a:lnTo>
                <a:cubicBezTo>
                  <a:pt x="6886" y="8408"/>
                  <a:pt x="7288" y="8176"/>
                  <a:pt x="7457" y="7901"/>
                </a:cubicBezTo>
                <a:lnTo>
                  <a:pt x="9295" y="4712"/>
                </a:lnTo>
                <a:cubicBezTo>
                  <a:pt x="9464" y="4437"/>
                  <a:pt x="9464" y="3993"/>
                  <a:pt x="9295" y="3698"/>
                </a:cubicBezTo>
                <a:lnTo>
                  <a:pt x="7457" y="508"/>
                </a:lnTo>
                <a:cubicBezTo>
                  <a:pt x="7288" y="212"/>
                  <a:pt x="6886" y="1"/>
                  <a:pt x="6570" y="1"/>
                </a:cubicBezTo>
                <a:close/>
              </a:path>
            </a:pathLst>
          </a:custGeom>
          <a:solidFill>
            <a:srgbClr val="FFFFFF">
              <a:alpha val="49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68"/>
          <p:cNvSpPr txBox="1">
            <a:spLocks noGrp="1"/>
          </p:cNvSpPr>
          <p:nvPr>
            <p:ph type="title"/>
          </p:nvPr>
        </p:nvSpPr>
        <p:spPr>
          <a:xfrm>
            <a:off x="523200" y="1737025"/>
            <a:ext cx="6643200" cy="119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a:t>Spring Boot Basics</a:t>
            </a:r>
            <a:endParaRPr b="0"/>
          </a:p>
        </p:txBody>
      </p:sp>
      <p:sp>
        <p:nvSpPr>
          <p:cNvPr id="3" name="Subtitle 2">
            <a:extLst>
              <a:ext uri="{FF2B5EF4-FFF2-40B4-BE49-F238E27FC236}">
                <a16:creationId xmlns:a16="http://schemas.microsoft.com/office/drawing/2014/main" id="{F8DA4AD6-0B99-BE4B-A188-AE0C1ECDE77C}"/>
              </a:ext>
            </a:extLst>
          </p:cNvPr>
          <p:cNvSpPr>
            <a:spLocks noGrp="1"/>
          </p:cNvSpPr>
          <p:nvPr>
            <p:ph type="subTitle" idx="1"/>
          </p:nvPr>
        </p:nvSpPr>
        <p:spPr/>
        <p:txBody>
          <a:bodyPr/>
          <a:lstStyle/>
          <a:p>
            <a:endParaRPr lang="en-US"/>
          </a:p>
        </p:txBody>
      </p:sp>
    </p:spTree>
  </p:cSld>
  <p:clrMapOvr>
    <a:masterClrMapping/>
  </p:clrMapOvr>
</p:sld>
</file>

<file path=ppt/theme/theme1.xml><?xml version="1.0" encoding="utf-8"?>
<a:theme xmlns:a="http://schemas.openxmlformats.org/drawingml/2006/main" name="Pivotal Presentation Theme v1">
  <a:themeElements>
    <a:clrScheme name="Custom 8">
      <a:dk1>
        <a:srgbClr val="00253E"/>
      </a:dk1>
      <a:lt1>
        <a:srgbClr val="434343"/>
      </a:lt1>
      <a:dk2>
        <a:srgbClr val="999999"/>
      </a:dk2>
      <a:lt2>
        <a:srgbClr val="1AB9A5"/>
      </a:lt2>
      <a:accent1>
        <a:srgbClr val="D5EDEA"/>
      </a:accent1>
      <a:accent2>
        <a:srgbClr val="009FDF"/>
      </a:accent2>
      <a:accent3>
        <a:srgbClr val="0066AB"/>
      </a:accent3>
      <a:accent4>
        <a:srgbClr val="2E3092"/>
      </a:accent4>
      <a:accent5>
        <a:srgbClr val="F27062"/>
      </a:accent5>
      <a:accent6>
        <a:srgbClr val="F7DC5F"/>
      </a:accent6>
      <a:hlink>
        <a:srgbClr val="009FDF"/>
      </a:hlink>
      <a:folHlink>
        <a:srgbClr val="0000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Pivotal Presentation Theme v1">
  <a:themeElements>
    <a:clrScheme name="Custom 8">
      <a:dk1>
        <a:srgbClr val="00253E"/>
      </a:dk1>
      <a:lt1>
        <a:srgbClr val="434343"/>
      </a:lt1>
      <a:dk2>
        <a:srgbClr val="999999"/>
      </a:dk2>
      <a:lt2>
        <a:srgbClr val="1AB9A5"/>
      </a:lt2>
      <a:accent1>
        <a:srgbClr val="D5EDEA"/>
      </a:accent1>
      <a:accent2>
        <a:srgbClr val="009FDF"/>
      </a:accent2>
      <a:accent3>
        <a:srgbClr val="0066AB"/>
      </a:accent3>
      <a:accent4>
        <a:srgbClr val="2E3092"/>
      </a:accent4>
      <a:accent5>
        <a:srgbClr val="F27062"/>
      </a:accent5>
      <a:accent6>
        <a:srgbClr val="F7DC5F"/>
      </a:accent6>
      <a:hlink>
        <a:srgbClr val="009FDF"/>
      </a:hlink>
      <a:folHlink>
        <a:srgbClr val="0000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Pivotal Presentation Theme v1">
  <a:themeElements>
    <a:clrScheme name="Custom 8">
      <a:dk1>
        <a:srgbClr val="00253E"/>
      </a:dk1>
      <a:lt1>
        <a:srgbClr val="434343"/>
      </a:lt1>
      <a:dk2>
        <a:srgbClr val="999999"/>
      </a:dk2>
      <a:lt2>
        <a:srgbClr val="1AB9A5"/>
      </a:lt2>
      <a:accent1>
        <a:srgbClr val="D5EDEA"/>
      </a:accent1>
      <a:accent2>
        <a:srgbClr val="009FDF"/>
      </a:accent2>
      <a:accent3>
        <a:srgbClr val="0066AB"/>
      </a:accent3>
      <a:accent4>
        <a:srgbClr val="2E3092"/>
      </a:accent4>
      <a:accent5>
        <a:srgbClr val="F27062"/>
      </a:accent5>
      <a:accent6>
        <a:srgbClr val="F7DC5F"/>
      </a:accent6>
      <a:hlink>
        <a:srgbClr val="009FDF"/>
      </a:hlink>
      <a:folHlink>
        <a:srgbClr val="0000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Pivotal Presentation Theme v1">
  <a:themeElements>
    <a:clrScheme name="Custom 8">
      <a:dk1>
        <a:srgbClr val="00253E"/>
      </a:dk1>
      <a:lt1>
        <a:srgbClr val="434343"/>
      </a:lt1>
      <a:dk2>
        <a:srgbClr val="999999"/>
      </a:dk2>
      <a:lt2>
        <a:srgbClr val="1AB9A5"/>
      </a:lt2>
      <a:accent1>
        <a:srgbClr val="D5EDEA"/>
      </a:accent1>
      <a:accent2>
        <a:srgbClr val="009FDF"/>
      </a:accent2>
      <a:accent3>
        <a:srgbClr val="0066AB"/>
      </a:accent3>
      <a:accent4>
        <a:srgbClr val="2E3092"/>
      </a:accent4>
      <a:accent5>
        <a:srgbClr val="F27062"/>
      </a:accent5>
      <a:accent6>
        <a:srgbClr val="F7DC5F"/>
      </a:accent6>
      <a:hlink>
        <a:srgbClr val="009FDF"/>
      </a:hlink>
      <a:folHlink>
        <a:srgbClr val="0000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TotalTime>
  <Words>4694</Words>
  <Application>Microsoft Macintosh PowerPoint</Application>
  <PresentationFormat>On-screen Show (16:9)</PresentationFormat>
  <Paragraphs>442</Paragraphs>
  <Slides>25</Slides>
  <Notes>25</Notes>
  <HiddenSlides>0</HiddenSlides>
  <MMClips>0</MMClips>
  <ScaleCrop>false</ScaleCrop>
  <HeadingPairs>
    <vt:vector size="6" baseType="variant">
      <vt:variant>
        <vt:lpstr>Fonts Used</vt:lpstr>
      </vt:variant>
      <vt:variant>
        <vt:i4>8</vt:i4>
      </vt:variant>
      <vt:variant>
        <vt:lpstr>Theme</vt:lpstr>
      </vt:variant>
      <vt:variant>
        <vt:i4>4</vt:i4>
      </vt:variant>
      <vt:variant>
        <vt:lpstr>Slide Titles</vt:lpstr>
      </vt:variant>
      <vt:variant>
        <vt:i4>25</vt:i4>
      </vt:variant>
    </vt:vector>
  </HeadingPairs>
  <TitlesOfParts>
    <vt:vector size="37" baseType="lpstr">
      <vt:lpstr>Arial</vt:lpstr>
      <vt:lpstr>Avenir</vt:lpstr>
      <vt:lpstr>Caveat</vt:lpstr>
      <vt:lpstr>Courier New</vt:lpstr>
      <vt:lpstr>Helvetica Neue</vt:lpstr>
      <vt:lpstr>Lato</vt:lpstr>
      <vt:lpstr>Proxima Nova</vt:lpstr>
      <vt:lpstr>Varela Round</vt:lpstr>
      <vt:lpstr>Pivotal Presentation Theme v1</vt:lpstr>
      <vt:lpstr>Pivotal Presentation Theme v1</vt:lpstr>
      <vt:lpstr>Pivotal Presentation Theme v1</vt:lpstr>
      <vt:lpstr>Pivotal Presentation Theme v1</vt:lpstr>
      <vt:lpstr>Spring in 60 Seconds</vt:lpstr>
      <vt:lpstr>PowerPoint Presentation</vt:lpstr>
      <vt:lpstr>What is Spring?</vt:lpstr>
      <vt:lpstr>Spring’s Game Changers...  </vt:lpstr>
      <vt:lpstr>Spring Framework</vt:lpstr>
      <vt:lpstr> Build: Spring Boot</vt:lpstr>
      <vt:lpstr> Coordinate: Spring Cloud</vt:lpstr>
      <vt:lpstr> Connect: Spring Cloud Data Flow</vt:lpstr>
      <vt:lpstr>Spring Boot Basics</vt:lpstr>
      <vt:lpstr>PowerPoint Presentation</vt:lpstr>
      <vt:lpstr>PowerPoint Presentation</vt:lpstr>
      <vt:lpstr>PowerPoint Presentation</vt:lpstr>
      <vt:lpstr>PowerPoint Presentation</vt:lpstr>
      <vt:lpstr>PowerPoint Presentation</vt:lpstr>
      <vt:lpstr>What is Spring Boot?</vt:lpstr>
      <vt:lpstr>How do I get started?</vt:lpstr>
      <vt:lpstr>What are Spring Boot starters?</vt:lpstr>
      <vt:lpstr>How do I run Spring Boot apps?</vt:lpstr>
      <vt:lpstr>How does Spring Boot work?</vt:lpstr>
      <vt:lpstr>Why is Spring Boot so popular?</vt:lpstr>
      <vt:lpstr> What about the Cloud?</vt:lpstr>
      <vt:lpstr> What about Production?</vt:lpstr>
      <vt:lpstr>PowerPoint Presentation</vt:lpstr>
      <vt:lpstr>What others are saying...</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Spring in 60 Seconds</dc:title>
  <cp:lastModifiedBy>Jeffrey Ellin</cp:lastModifiedBy>
  <cp:revision>3</cp:revision>
  <dcterms:modified xsi:type="dcterms:W3CDTF">2021-07-27T14:20:26Z</dcterms:modified>
</cp:coreProperties>
</file>